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20"/>
  </p:handoutMasterIdLst>
  <p:sldIdLst>
    <p:sldId id="890" r:id="rId3"/>
    <p:sldId id="900" r:id="rId4"/>
    <p:sldId id="897" r:id="rId5"/>
    <p:sldId id="946" r:id="rId6"/>
    <p:sldId id="1182" r:id="rId7"/>
    <p:sldId id="1208" r:id="rId8"/>
    <p:sldId id="1072" r:id="rId9"/>
    <p:sldId id="1209" r:id="rId10"/>
    <p:sldId id="1210" r:id="rId11"/>
    <p:sldId id="1223" r:id="rId12"/>
    <p:sldId id="1214" r:id="rId14"/>
    <p:sldId id="1215" r:id="rId15"/>
    <p:sldId id="1222" r:id="rId16"/>
    <p:sldId id="1219" r:id="rId17"/>
    <p:sldId id="1220" r:id="rId18"/>
    <p:sldId id="896" r:id="rId19"/>
  </p:sldIdLst>
  <p:sldSz cx="12196445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A5A"/>
    <a:srgbClr val="484849"/>
    <a:srgbClr val="142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13" autoAdjust="0"/>
  </p:normalViewPr>
  <p:slideViewPr>
    <p:cSldViewPr snapToObjects="1" showGuides="1">
      <p:cViewPr varScale="1">
        <p:scale>
          <a:sx n="71" d="100"/>
          <a:sy n="71" d="100"/>
        </p:scale>
        <p:origin x="672" y="54"/>
      </p:cViewPr>
      <p:guideLst>
        <p:guide orient="horz" pos="1857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BB030-2889-4B51-89B6-3375D8C6DE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E645165-F66A-463B-A03B-88297318B985}">
      <dgm:prSet/>
      <dgm:spPr/>
      <dgm:t>
        <a:bodyPr/>
        <a:lstStyle/>
        <a:p>
          <a:pPr algn="ctr"/>
          <a:r>
            <a:rPr lang="zh-CN" b="0" i="0" baseline="0" dirty="0" smtClean="0"/>
            <a:t>距离太远，只能选择发货</a:t>
          </a:r>
          <a:endParaRPr lang="zh-CN" dirty="0"/>
        </a:p>
      </dgm:t>
    </dgm:pt>
    <dgm:pt modelId="{BF6D9D9A-EAFB-4CCE-97E2-CE37BEDA7DDA}" cxnId="{E0158880-AB4C-4B40-9450-8CC2325E9E02}" type="parTrans">
      <dgm:prSet/>
      <dgm:spPr/>
      <dgm:t>
        <a:bodyPr/>
        <a:lstStyle/>
        <a:p>
          <a:endParaRPr lang="zh-CN" altLang="en-US"/>
        </a:p>
      </dgm:t>
    </dgm:pt>
    <dgm:pt modelId="{E571F052-E84E-47EC-9509-F65DAA8E83D5}" cxnId="{E0158880-AB4C-4B40-9450-8CC2325E9E02}" type="sibTrans">
      <dgm:prSet/>
      <dgm:spPr/>
      <dgm:t>
        <a:bodyPr/>
        <a:lstStyle/>
        <a:p>
          <a:endParaRPr lang="zh-CN" altLang="en-US"/>
        </a:p>
      </dgm:t>
    </dgm:pt>
    <dgm:pt modelId="{2CF6406F-1FF2-4247-A5CB-7A040C32728D}" type="pres">
      <dgm:prSet presAssocID="{2FBBB030-2889-4B51-89B6-3375D8C6DE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733B02-1F4F-4E49-87D8-5AADC8CFFEC0}" type="pres">
      <dgm:prSet presAssocID="{CE645165-F66A-463B-A03B-88297318B98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158880-AB4C-4B40-9450-8CC2325E9E02}" srcId="{2FBBB030-2889-4B51-89B6-3375D8C6DE75}" destId="{CE645165-F66A-463B-A03B-88297318B985}" srcOrd="0" destOrd="0" parTransId="{BF6D9D9A-EAFB-4CCE-97E2-CE37BEDA7DDA}" sibTransId="{E571F052-E84E-47EC-9509-F65DAA8E83D5}"/>
    <dgm:cxn modelId="{CBD992E5-7A14-4253-8972-BDAD2550854D}" type="presOf" srcId="{2FBBB030-2889-4B51-89B6-3375D8C6DE75}" destId="{2CF6406F-1FF2-4247-A5CB-7A040C32728D}" srcOrd="0" destOrd="0" presId="urn:microsoft.com/office/officeart/2005/8/layout/vList2"/>
    <dgm:cxn modelId="{315F7900-A824-4F94-A3F9-F89643AA8A7A}" type="presOf" srcId="{CE645165-F66A-463B-A03B-88297318B985}" destId="{4A733B02-1F4F-4E49-87D8-5AADC8CFFEC0}" srcOrd="0" destOrd="0" presId="urn:microsoft.com/office/officeart/2005/8/layout/vList2"/>
    <dgm:cxn modelId="{975D93C3-4AAE-4805-A2EB-C6DA61CA295E}" type="presParOf" srcId="{2CF6406F-1FF2-4247-A5CB-7A040C32728D}" destId="{4A733B02-1F4F-4E49-87D8-5AADC8CFFE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0662ED-3FED-4CDD-BFD7-8F5558CBDF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DA6EAFC-77FF-4B67-8649-164010978048}">
      <dgm:prSet/>
      <dgm:spPr/>
      <dgm:t>
        <a:bodyPr/>
        <a:lstStyle/>
        <a:p>
          <a:r>
            <a:rPr lang="zh-CN" b="0" i="0" baseline="0" dirty="0" smtClean="0"/>
            <a:t>对焦坏没坏？？</a:t>
          </a:r>
          <a:endParaRPr lang="en-US" altLang="zh-CN" b="0" i="0" baseline="0" dirty="0" smtClean="0"/>
        </a:p>
        <a:p>
          <a:r>
            <a:rPr lang="zh-CN" altLang="en-US" dirty="0" smtClean="0"/>
            <a:t>长霉？</a:t>
          </a:r>
          <a:endParaRPr lang="zh-CN" dirty="0"/>
        </a:p>
      </dgm:t>
    </dgm:pt>
    <dgm:pt modelId="{F592D95A-7356-408B-B398-C2FCC6ADE740}" cxnId="{41A73B12-1E8D-4664-8117-F6E037D83129}" type="parTrans">
      <dgm:prSet/>
      <dgm:spPr/>
      <dgm:t>
        <a:bodyPr/>
        <a:lstStyle/>
        <a:p>
          <a:endParaRPr lang="zh-CN" altLang="en-US"/>
        </a:p>
      </dgm:t>
    </dgm:pt>
    <dgm:pt modelId="{74F60237-E55E-4057-A1F3-3970ED014B34}" cxnId="{41A73B12-1E8D-4664-8117-F6E037D83129}" type="sibTrans">
      <dgm:prSet/>
      <dgm:spPr/>
      <dgm:t>
        <a:bodyPr/>
        <a:lstStyle/>
        <a:p>
          <a:endParaRPr lang="zh-CN" altLang="en-US"/>
        </a:p>
      </dgm:t>
    </dgm:pt>
    <dgm:pt modelId="{E03BAC54-D96B-4B9E-9C17-32B1FD2FB37C}" type="pres">
      <dgm:prSet presAssocID="{EA0662ED-3FED-4CDD-BFD7-8F5558CBDF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C73CD4-A6EB-418D-A3D7-FBE3AE78E47A}" type="pres">
      <dgm:prSet presAssocID="{9DA6EAFC-77FF-4B67-8649-16401097804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6BF1C98-9669-4917-BA6B-CB45A6EF33AA}" type="presOf" srcId="{9DA6EAFC-77FF-4B67-8649-164010978048}" destId="{8EC73CD4-A6EB-418D-A3D7-FBE3AE78E47A}" srcOrd="0" destOrd="0" presId="urn:microsoft.com/office/officeart/2005/8/layout/vList2"/>
    <dgm:cxn modelId="{5257E1DF-AB20-4EB8-A80D-A11483D00E9F}" type="presOf" srcId="{EA0662ED-3FED-4CDD-BFD7-8F5558CBDF97}" destId="{E03BAC54-D96B-4B9E-9C17-32B1FD2FB37C}" srcOrd="0" destOrd="0" presId="urn:microsoft.com/office/officeart/2005/8/layout/vList2"/>
    <dgm:cxn modelId="{41A73B12-1E8D-4664-8117-F6E037D83129}" srcId="{EA0662ED-3FED-4CDD-BFD7-8F5558CBDF97}" destId="{9DA6EAFC-77FF-4B67-8649-164010978048}" srcOrd="0" destOrd="0" parTransId="{F592D95A-7356-408B-B398-C2FCC6ADE740}" sibTransId="{74F60237-E55E-4057-A1F3-3970ED014B34}"/>
    <dgm:cxn modelId="{3775D34C-F7F8-450F-92AC-13A1CC0E4A55}" type="presParOf" srcId="{E03BAC54-D96B-4B9E-9C17-32B1FD2FB37C}" destId="{8EC73CD4-A6EB-418D-A3D7-FBE3AE78E4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5599BE-DD39-4C21-B2D7-9239D28E0A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B673200-8943-4B37-A97A-7850E7AC7BDC}">
      <dgm:prSet/>
      <dgm:spPr/>
      <dgm:t>
        <a:bodyPr/>
        <a:lstStyle/>
        <a:p>
          <a:pPr algn="ctr"/>
          <a:r>
            <a:rPr lang="zh-CN" b="0" i="0" baseline="0" smtClean="0"/>
            <a:t>自行车需要拆开再邮寄</a:t>
          </a:r>
          <a:endParaRPr lang="zh-CN"/>
        </a:p>
      </dgm:t>
    </dgm:pt>
    <dgm:pt modelId="{88852D8A-F0E2-4E7E-AA0D-A69CFCAE1C69}" cxnId="{A6575C06-9CB1-4351-B741-076CC6635FD6}" type="parTrans">
      <dgm:prSet/>
      <dgm:spPr/>
      <dgm:t>
        <a:bodyPr/>
        <a:lstStyle/>
        <a:p>
          <a:pPr algn="ctr"/>
          <a:endParaRPr lang="zh-CN" altLang="en-US"/>
        </a:p>
      </dgm:t>
    </dgm:pt>
    <dgm:pt modelId="{785A4BED-B858-4405-8140-8E09A15D9011}" cxnId="{A6575C06-9CB1-4351-B741-076CC6635FD6}" type="sibTrans">
      <dgm:prSet/>
      <dgm:spPr/>
      <dgm:t>
        <a:bodyPr/>
        <a:lstStyle/>
        <a:p>
          <a:pPr algn="ctr"/>
          <a:endParaRPr lang="zh-CN" altLang="en-US"/>
        </a:p>
      </dgm:t>
    </dgm:pt>
    <dgm:pt modelId="{E554D3ED-7815-4275-BA68-AABA9BB70595}" type="pres">
      <dgm:prSet presAssocID="{0B5599BE-DD39-4C21-B2D7-9239D28E0A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46DCAD-EDA9-4857-96A9-806D2D84E954}" type="pres">
      <dgm:prSet presAssocID="{3B673200-8943-4B37-A97A-7850E7AC7BDC}" presName="parentText" presStyleLbl="node1" presStyleIdx="0" presStyleCnt="1" custLinFactNeighborX="71869" custLinFactNeighborY="5260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6575C06-9CB1-4351-B741-076CC6635FD6}" srcId="{0B5599BE-DD39-4C21-B2D7-9239D28E0A4A}" destId="{3B673200-8943-4B37-A97A-7850E7AC7BDC}" srcOrd="0" destOrd="0" parTransId="{88852D8A-F0E2-4E7E-AA0D-A69CFCAE1C69}" sibTransId="{785A4BED-B858-4405-8140-8E09A15D9011}"/>
    <dgm:cxn modelId="{06C3EFB6-897E-4B37-85E9-D51856FCDE5E}" type="presOf" srcId="{3B673200-8943-4B37-A97A-7850E7AC7BDC}" destId="{5E46DCAD-EDA9-4857-96A9-806D2D84E954}" srcOrd="0" destOrd="0" presId="urn:microsoft.com/office/officeart/2005/8/layout/vList2"/>
    <dgm:cxn modelId="{D59C0EB2-F444-46AD-8520-63289A032E45}" type="presOf" srcId="{0B5599BE-DD39-4C21-B2D7-9239D28E0A4A}" destId="{E554D3ED-7815-4275-BA68-AABA9BB70595}" srcOrd="0" destOrd="0" presId="urn:microsoft.com/office/officeart/2005/8/layout/vList2"/>
    <dgm:cxn modelId="{FED0F716-A4AD-4D4A-AE57-C2EEDE0CBCDE}" type="presParOf" srcId="{E554D3ED-7815-4275-BA68-AABA9BB70595}" destId="{5E46DCAD-EDA9-4857-96A9-806D2D84E9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B4812D-7A04-4907-A8D2-7CAE6985E5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9D3036-E306-4C04-9C7C-77271130112B}">
      <dgm:prSet/>
      <dgm:spPr/>
      <dgm:t>
        <a:bodyPr/>
        <a:lstStyle/>
        <a:p>
          <a:pPr algn="ctr"/>
          <a:r>
            <a:rPr lang="zh-CN" b="0" i="0" baseline="0" dirty="0" smtClean="0"/>
            <a:t>挂上校易平台，创造一定的价值</a:t>
          </a:r>
          <a:endParaRPr lang="zh-CN" dirty="0"/>
        </a:p>
      </dgm:t>
    </dgm:pt>
    <dgm:pt modelId="{5C7D3DEE-9F21-418E-BA84-E5FDF5231512}" cxnId="{66D8130E-2AE7-4350-82CE-829918FEC0AF}" type="parTrans">
      <dgm:prSet/>
      <dgm:spPr/>
      <dgm:t>
        <a:bodyPr/>
        <a:lstStyle/>
        <a:p>
          <a:endParaRPr lang="zh-CN" altLang="en-US"/>
        </a:p>
      </dgm:t>
    </dgm:pt>
    <dgm:pt modelId="{DADC7B9E-3476-4D96-AE20-62A694A7EC37}" cxnId="{66D8130E-2AE7-4350-82CE-829918FEC0AF}" type="sibTrans">
      <dgm:prSet/>
      <dgm:spPr/>
      <dgm:t>
        <a:bodyPr/>
        <a:lstStyle/>
        <a:p>
          <a:endParaRPr lang="zh-CN" altLang="en-US"/>
        </a:p>
      </dgm:t>
    </dgm:pt>
    <dgm:pt modelId="{C053946B-7D68-45B6-BC96-F05E8F740858}" type="pres">
      <dgm:prSet presAssocID="{86B4812D-7A04-4907-A8D2-7CAE6985E57D}" presName="linear" presStyleCnt="0">
        <dgm:presLayoutVars>
          <dgm:animLvl val="lvl"/>
          <dgm:resizeHandles val="exact"/>
        </dgm:presLayoutVars>
      </dgm:prSet>
      <dgm:spPr/>
    </dgm:pt>
    <dgm:pt modelId="{6B82A98D-56EE-42FF-A1B0-93C88784240B}" type="pres">
      <dgm:prSet presAssocID="{669D3036-E306-4C04-9C7C-77271130112B}" presName="parentText" presStyleLbl="node1" presStyleIdx="0" presStyleCnt="1" custScaleY="114136" custLinFactNeighborY="763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D8130E-2AE7-4350-82CE-829918FEC0AF}" srcId="{86B4812D-7A04-4907-A8D2-7CAE6985E57D}" destId="{669D3036-E306-4C04-9C7C-77271130112B}" srcOrd="0" destOrd="0" parTransId="{5C7D3DEE-9F21-418E-BA84-E5FDF5231512}" sibTransId="{DADC7B9E-3476-4D96-AE20-62A694A7EC37}"/>
    <dgm:cxn modelId="{72D9E4BF-70C0-4DC6-81C1-8A6841540BCF}" type="presOf" srcId="{86B4812D-7A04-4907-A8D2-7CAE6985E57D}" destId="{C053946B-7D68-45B6-BC96-F05E8F740858}" srcOrd="0" destOrd="0" presId="urn:microsoft.com/office/officeart/2005/8/layout/vList2"/>
    <dgm:cxn modelId="{A5D0BD0D-EBC9-499B-84C2-14B4708291B7}" type="presOf" srcId="{669D3036-E306-4C04-9C7C-77271130112B}" destId="{6B82A98D-56EE-42FF-A1B0-93C88784240B}" srcOrd="0" destOrd="0" presId="urn:microsoft.com/office/officeart/2005/8/layout/vList2"/>
    <dgm:cxn modelId="{FADEEF2B-F6EF-4484-8C0F-CF20F7595981}" type="presParOf" srcId="{C053946B-7D68-45B6-BC96-F05E8F740858}" destId="{6B82A98D-56EE-42FF-A1B0-93C88784240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9C411-48BA-46C7-BDE7-648B8B86B3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049F27B-2F99-4F79-8A12-924A5D3AD124}">
      <dgm:prSet/>
      <dgm:spPr/>
      <dgm:t>
        <a:bodyPr/>
        <a:lstStyle/>
        <a:p>
          <a:pPr algn="ctr"/>
          <a:r>
            <a:rPr lang="zh-CN" b="0" i="0" baseline="0" dirty="0" smtClean="0"/>
            <a:t>毕业季的旧物品太多太多</a:t>
          </a:r>
          <a:endParaRPr lang="zh-CN" dirty="0"/>
        </a:p>
      </dgm:t>
    </dgm:pt>
    <dgm:pt modelId="{5EAB8C88-AAE6-4DBE-A716-A0F476FCBFF5}" cxnId="{043405EF-0648-4E7E-8EE1-6EA129311C42}" type="parTrans">
      <dgm:prSet/>
      <dgm:spPr/>
      <dgm:t>
        <a:bodyPr/>
        <a:lstStyle/>
        <a:p>
          <a:endParaRPr lang="zh-CN" altLang="en-US"/>
        </a:p>
      </dgm:t>
    </dgm:pt>
    <dgm:pt modelId="{D14EFDCF-87AE-4BB8-9BFA-6BCA25000608}" cxnId="{043405EF-0648-4E7E-8EE1-6EA129311C42}" type="sibTrans">
      <dgm:prSet/>
      <dgm:spPr/>
      <dgm:t>
        <a:bodyPr/>
        <a:lstStyle/>
        <a:p>
          <a:endParaRPr lang="zh-CN" altLang="en-US"/>
        </a:p>
      </dgm:t>
    </dgm:pt>
    <dgm:pt modelId="{9E026E0C-0BFA-4693-942E-75A9506B54DD}" type="pres">
      <dgm:prSet presAssocID="{2B89C411-48BA-46C7-BDE7-648B8B86B38E}" presName="linear" presStyleCnt="0">
        <dgm:presLayoutVars>
          <dgm:animLvl val="lvl"/>
          <dgm:resizeHandles val="exact"/>
        </dgm:presLayoutVars>
      </dgm:prSet>
      <dgm:spPr/>
    </dgm:pt>
    <dgm:pt modelId="{6C042974-EB47-4464-B312-A31D0CCDFA37}" type="pres">
      <dgm:prSet presAssocID="{3049F27B-2F99-4F79-8A12-924A5D3AD12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B315610-0456-4241-8012-91E71A7D9656}" type="presOf" srcId="{2B89C411-48BA-46C7-BDE7-648B8B86B38E}" destId="{9E026E0C-0BFA-4693-942E-75A9506B54DD}" srcOrd="0" destOrd="0" presId="urn:microsoft.com/office/officeart/2005/8/layout/vList2"/>
    <dgm:cxn modelId="{043405EF-0648-4E7E-8EE1-6EA129311C42}" srcId="{2B89C411-48BA-46C7-BDE7-648B8B86B38E}" destId="{3049F27B-2F99-4F79-8A12-924A5D3AD124}" srcOrd="0" destOrd="0" parTransId="{5EAB8C88-AAE6-4DBE-A716-A0F476FCBFF5}" sibTransId="{D14EFDCF-87AE-4BB8-9BFA-6BCA25000608}"/>
    <dgm:cxn modelId="{C6EF0AE9-7AAB-4A76-9879-6F643EC7D8DA}" type="presOf" srcId="{3049F27B-2F99-4F79-8A12-924A5D3AD124}" destId="{6C042974-EB47-4464-B312-A31D0CCDFA37}" srcOrd="0" destOrd="0" presId="urn:microsoft.com/office/officeart/2005/8/layout/vList2"/>
    <dgm:cxn modelId="{C03A15C0-6412-49DF-B33D-9936A7C89A1C}" type="presParOf" srcId="{9E026E0C-0BFA-4693-942E-75A9506B54DD}" destId="{6C042974-EB47-4464-B312-A31D0CCDFA3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33B02-1F4F-4E49-87D8-5AADC8CFFEC0}">
      <dsp:nvSpPr>
        <dsp:cNvPr id="0" name=""/>
        <dsp:cNvSpPr/>
      </dsp:nvSpPr>
      <dsp:spPr>
        <a:xfrm>
          <a:off x="0" y="58009"/>
          <a:ext cx="3168220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b="0" i="0" kern="1200" baseline="0" dirty="0" smtClean="0"/>
            <a:t>距离太远，只能选择发货</a:t>
          </a:r>
          <a:endParaRPr lang="zh-CN" sz="2000" kern="1200" dirty="0"/>
        </a:p>
      </dsp:txBody>
      <dsp:txXfrm>
        <a:off x="29700" y="87709"/>
        <a:ext cx="3108820" cy="549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73CD4-A6EB-418D-A3D7-FBE3AE78E47A}">
      <dsp:nvSpPr>
        <dsp:cNvPr id="0" name=""/>
        <dsp:cNvSpPr/>
      </dsp:nvSpPr>
      <dsp:spPr>
        <a:xfrm>
          <a:off x="0" y="243"/>
          <a:ext cx="2129466" cy="1155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900" b="0" i="0" kern="1200" baseline="0" dirty="0" smtClean="0"/>
            <a:t>对焦坏没坏？？</a:t>
          </a:r>
          <a:endParaRPr lang="en-US" altLang="zh-CN" sz="1900" b="0" i="0" kern="1200" baseline="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长霉？</a:t>
          </a:r>
          <a:endParaRPr lang="zh-CN" sz="1900" kern="1200" dirty="0"/>
        </a:p>
      </dsp:txBody>
      <dsp:txXfrm>
        <a:off x="56429" y="56672"/>
        <a:ext cx="2016608" cy="1043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DCAD-EDA9-4857-96A9-806D2D84E954}">
      <dsp:nvSpPr>
        <dsp:cNvPr id="0" name=""/>
        <dsp:cNvSpPr/>
      </dsp:nvSpPr>
      <dsp:spPr>
        <a:xfrm>
          <a:off x="0" y="12300"/>
          <a:ext cx="5112355" cy="85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b="0" i="0" kern="1200" baseline="0" smtClean="0"/>
            <a:t>自行车需要拆开再邮寄</a:t>
          </a:r>
          <a:endParaRPr lang="zh-CN" sz="2800" kern="1200"/>
        </a:p>
      </dsp:txBody>
      <dsp:txXfrm>
        <a:off x="41579" y="53879"/>
        <a:ext cx="5029197" cy="768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2A98D-56EE-42FF-A1B0-93C88784240B}">
      <dsp:nvSpPr>
        <dsp:cNvPr id="0" name=""/>
        <dsp:cNvSpPr/>
      </dsp:nvSpPr>
      <dsp:spPr>
        <a:xfrm>
          <a:off x="0" y="18266"/>
          <a:ext cx="3888270" cy="5902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0" i="0" kern="1200" baseline="0" dirty="0" smtClean="0"/>
            <a:t>挂上校易平台，创造一定的价值</a:t>
          </a:r>
          <a:endParaRPr lang="zh-CN" sz="1700" kern="1200" dirty="0"/>
        </a:p>
      </dsp:txBody>
      <dsp:txXfrm>
        <a:off x="28813" y="47079"/>
        <a:ext cx="3830644" cy="5326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42974-EB47-4464-B312-A31D0CCDFA37}">
      <dsp:nvSpPr>
        <dsp:cNvPr id="0" name=""/>
        <dsp:cNvSpPr/>
      </dsp:nvSpPr>
      <dsp:spPr>
        <a:xfrm>
          <a:off x="0" y="15114"/>
          <a:ext cx="3478054" cy="5171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0" i="0" kern="1200" baseline="0" dirty="0" smtClean="0"/>
            <a:t>毕业季的旧物品太多太多</a:t>
          </a:r>
          <a:endParaRPr lang="zh-CN" sz="1700" kern="1200" dirty="0"/>
        </a:p>
      </dsp:txBody>
      <dsp:txXfrm>
        <a:off x="25245" y="40359"/>
        <a:ext cx="3427564" cy="466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F9B84EA-7D68-4D60-9CB1-D50884785D1C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B3695A-D705-4EB3-8F3E-F46A3CB1CAF6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89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B3695A-D705-4EB3-8F3E-F46A3CB1CAF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校易上进行交易的大都是本校学生，发布供求信息时提供了真实的联系方式，</a:t>
            </a:r>
            <a:endParaRPr lang="zh-CN" altLang="en-US" dirty="0" smtClean="0"/>
          </a:p>
          <a:p>
            <a:r>
              <a:rPr lang="zh-CN" altLang="en-US" dirty="0" smtClean="0"/>
              <a:t>商品价格及质量可以直接当面确定，相对于那些纯商业网站安全很多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0B3695A-D705-4EB3-8F3E-F46A3CB1CAF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7963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916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342900" indent="-342900" algn="l" defTabSz="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anose="02010609030101010101" pitchFamily="1" charset="-122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5.xml"/><Relationship Id="rId8" Type="http://schemas.openxmlformats.org/officeDocument/2006/relationships/image" Target="../media/image27.jpeg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8.png"/><Relationship Id="rId14" Type="http://schemas.openxmlformats.org/officeDocument/2006/relationships/image" Target="../media/image23.png"/><Relationship Id="rId13" Type="http://schemas.microsoft.com/office/2007/relationships/diagramDrawing" Target="../diagrams/drawing5.xml"/><Relationship Id="rId12" Type="http://schemas.openxmlformats.org/officeDocument/2006/relationships/diagramColors" Target="../diagrams/colors5.xml"/><Relationship Id="rId11" Type="http://schemas.openxmlformats.org/officeDocument/2006/relationships/diagramQuickStyle" Target="../diagrams/quickStyle5.xml"/><Relationship Id="rId10" Type="http://schemas.openxmlformats.org/officeDocument/2006/relationships/diagramLayout" Target="../diagrams/layout5.xml"/><Relationship Id="rId1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2.xml"/><Relationship Id="rId8" Type="http://schemas.openxmlformats.org/officeDocument/2006/relationships/diagramData" Target="../diagrams/data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0.jpeg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microsoft.com/office/2007/relationships/diagramDrawing" Target="../diagrams/drawing2.xml"/><Relationship Id="rId11" Type="http://schemas.openxmlformats.org/officeDocument/2006/relationships/diagramColors" Target="../diagrams/colors2.xml"/><Relationship Id="rId10" Type="http://schemas.openxmlformats.org/officeDocument/2006/relationships/diagramQuickStyle" Target="../diagrams/quickStyle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5.png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1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6763" cy="332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Freeform 10"/>
          <p:cNvSpPr>
            <a:spLocks noEditPoints="1"/>
          </p:cNvSpPr>
          <p:nvPr/>
        </p:nvSpPr>
        <p:spPr>
          <a:xfrm>
            <a:off x="698500" y="5851525"/>
            <a:ext cx="457200" cy="457200"/>
          </a:xfrm>
          <a:custGeom>
            <a:avLst/>
            <a:gdLst/>
            <a:ahLst/>
            <a:cxnLst>
              <a:cxn ang="0">
                <a:pos x="228600" y="0"/>
              </a:cxn>
              <a:cxn ang="0">
                <a:pos x="457200" y="228600"/>
              </a:cxn>
              <a:cxn ang="0">
                <a:pos x="228600" y="457200"/>
              </a:cxn>
              <a:cxn ang="0">
                <a:pos x="0" y="228600"/>
              </a:cxn>
              <a:cxn ang="0">
                <a:pos x="228600" y="0"/>
              </a:cxn>
              <a:cxn ang="0">
                <a:pos x="406815" y="233265"/>
              </a:cxn>
              <a:cxn ang="0">
                <a:pos x="398417" y="238864"/>
              </a:cxn>
              <a:cxn ang="0">
                <a:pos x="367626" y="238864"/>
              </a:cxn>
              <a:cxn ang="0">
                <a:pos x="360162" y="236064"/>
              </a:cxn>
              <a:cxn ang="0">
                <a:pos x="228600" y="97971"/>
              </a:cxn>
              <a:cxn ang="0">
                <a:pos x="97038" y="236064"/>
              </a:cxn>
              <a:cxn ang="0">
                <a:pos x="89574" y="238864"/>
              </a:cxn>
              <a:cxn ang="0">
                <a:pos x="58783" y="238864"/>
              </a:cxn>
              <a:cxn ang="0">
                <a:pos x="50385" y="233265"/>
              </a:cxn>
              <a:cxn ang="0">
                <a:pos x="52251" y="223002"/>
              </a:cxn>
              <a:cxn ang="0">
                <a:pos x="220202" y="48519"/>
              </a:cxn>
              <a:cxn ang="0">
                <a:pos x="228600" y="44787"/>
              </a:cxn>
              <a:cxn ang="0">
                <a:pos x="236998" y="48519"/>
              </a:cxn>
              <a:cxn ang="0">
                <a:pos x="404949" y="223002"/>
              </a:cxn>
              <a:cxn ang="0">
                <a:pos x="406815" y="233265"/>
              </a:cxn>
              <a:cxn ang="0">
                <a:pos x="105436" y="249127"/>
              </a:cxn>
              <a:cxn ang="0">
                <a:pos x="105436" y="249127"/>
              </a:cxn>
              <a:cxn ang="0">
                <a:pos x="105436" y="353630"/>
              </a:cxn>
              <a:cxn ang="0">
                <a:pos x="120365" y="371358"/>
              </a:cxn>
              <a:cxn ang="0">
                <a:pos x="188478" y="371358"/>
              </a:cxn>
              <a:cxn ang="0">
                <a:pos x="188478" y="257525"/>
              </a:cxn>
              <a:cxn ang="0">
                <a:pos x="206207" y="239797"/>
              </a:cxn>
              <a:cxn ang="0">
                <a:pos x="250993" y="239797"/>
              </a:cxn>
              <a:cxn ang="0">
                <a:pos x="268722" y="257525"/>
              </a:cxn>
              <a:cxn ang="0">
                <a:pos x="268722" y="371358"/>
              </a:cxn>
              <a:cxn ang="0">
                <a:pos x="336835" y="371358"/>
              </a:cxn>
              <a:cxn ang="0">
                <a:pos x="351764" y="353630"/>
              </a:cxn>
              <a:cxn ang="0">
                <a:pos x="351764" y="250060"/>
              </a:cxn>
              <a:cxn ang="0">
                <a:pos x="228600" y="121298"/>
              </a:cxn>
              <a:cxn ang="0">
                <a:pos x="105436" y="249127"/>
              </a:cxn>
            </a:cxnLst>
            <a:rect l="0" t="0" r="0" b="0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Rectangle 3"/>
          <p:cNvSpPr/>
          <p:nvPr/>
        </p:nvSpPr>
        <p:spPr>
          <a:xfrm>
            <a:off x="622300" y="4406900"/>
            <a:ext cx="9191625" cy="1081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sz="6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校易</a:t>
            </a:r>
            <a:endParaRPr lang="zh-CN" altLang="en-US" sz="6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4" name="Rectangle 4"/>
          <p:cNvSpPr/>
          <p:nvPr/>
        </p:nvSpPr>
        <p:spPr>
          <a:xfrm>
            <a:off x="1143000" y="5919788"/>
            <a:ext cx="6540500" cy="3429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sz="2800" b="1" dirty="0">
                <a:ea typeface="微软雅黑" panose="020B0503020204020204" pitchFamily="34" charset="-122"/>
                <a:sym typeface="Arial" panose="020B0604020202020204" pitchFamily="34" charset="0"/>
              </a:rPr>
              <a:t>校易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5" name="Rectangle 4"/>
          <p:cNvSpPr/>
          <p:nvPr/>
        </p:nvSpPr>
        <p:spPr>
          <a:xfrm>
            <a:off x="655955" y="3646805"/>
            <a:ext cx="5425440" cy="70548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大学生的二手交易平台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6" name="Freeform 7"/>
          <p:cNvSpPr/>
          <p:nvPr/>
        </p:nvSpPr>
        <p:spPr>
          <a:xfrm>
            <a:off x="10518775" y="4864100"/>
            <a:ext cx="1317625" cy="1319213"/>
          </a:xfrm>
          <a:custGeom>
            <a:avLst/>
            <a:gdLst/>
            <a:ahLst/>
            <a:cxnLst>
              <a:cxn ang="0">
                <a:pos x="1157132" y="0"/>
              </a:cxn>
              <a:cxn ang="0">
                <a:pos x="1317625" y="0"/>
              </a:cxn>
              <a:cxn ang="0">
                <a:pos x="1317625" y="1319213"/>
              </a:cxn>
              <a:cxn ang="0">
                <a:pos x="0" y="1319213"/>
              </a:cxn>
              <a:cxn ang="0">
                <a:pos x="0" y="1158526"/>
              </a:cxn>
              <a:cxn ang="0">
                <a:pos x="1036630" y="1158526"/>
              </a:cxn>
              <a:cxn ang="0">
                <a:pos x="45780" y="165955"/>
              </a:cxn>
              <a:cxn ang="0">
                <a:pos x="159441" y="52157"/>
              </a:cxn>
              <a:cxn ang="0">
                <a:pos x="1157132" y="1051577"/>
              </a:cxn>
              <a:cxn ang="0">
                <a:pos x="1157132" y="0"/>
              </a:cxn>
            </a:cxnLst>
            <a:rect l="0" t="0" r="0" b="0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rgbClr val="B4B4B6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7" name="组合 1"/>
          <p:cNvGrpSpPr/>
          <p:nvPr/>
        </p:nvGrpSpPr>
        <p:grpSpPr>
          <a:xfrm>
            <a:off x="0" y="3287713"/>
            <a:ext cx="12196763" cy="80962"/>
            <a:chOff x="0" y="6195"/>
            <a:chExt cx="19207" cy="128"/>
          </a:xfrm>
        </p:grpSpPr>
        <p:sp>
          <p:nvSpPr>
            <p:cNvPr id="2073" name="Rectangle 5"/>
            <p:cNvSpPr/>
            <p:nvPr/>
          </p:nvSpPr>
          <p:spPr>
            <a:xfrm>
              <a:off x="0" y="6195"/>
              <a:ext cx="11253" cy="12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74" name="Rectangle 6"/>
            <p:cNvSpPr/>
            <p:nvPr/>
          </p:nvSpPr>
          <p:spPr>
            <a:xfrm>
              <a:off x="11233" y="6195"/>
              <a:ext cx="1995" cy="12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75" name="Rectangle 7"/>
            <p:cNvSpPr/>
            <p:nvPr/>
          </p:nvSpPr>
          <p:spPr>
            <a:xfrm>
              <a:off x="13228" y="6195"/>
              <a:ext cx="1992" cy="12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76" name="Rectangle 8"/>
            <p:cNvSpPr/>
            <p:nvPr/>
          </p:nvSpPr>
          <p:spPr>
            <a:xfrm>
              <a:off x="15220" y="6195"/>
              <a:ext cx="1995" cy="12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77" name="Rectangle 9"/>
            <p:cNvSpPr/>
            <p:nvPr/>
          </p:nvSpPr>
          <p:spPr>
            <a:xfrm>
              <a:off x="17215" y="6195"/>
              <a:ext cx="1993" cy="12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58" name="Oval 9"/>
          <p:cNvSpPr/>
          <p:nvPr/>
        </p:nvSpPr>
        <p:spPr>
          <a:xfrm>
            <a:off x="762952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59" name="Oval 10"/>
          <p:cNvSpPr/>
          <p:nvPr/>
        </p:nvSpPr>
        <p:spPr>
          <a:xfrm>
            <a:off x="824547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60" name="Oval 11"/>
          <p:cNvSpPr/>
          <p:nvPr/>
        </p:nvSpPr>
        <p:spPr>
          <a:xfrm>
            <a:off x="8828088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61" name="Oval 12"/>
          <p:cNvSpPr/>
          <p:nvPr/>
        </p:nvSpPr>
        <p:spPr>
          <a:xfrm>
            <a:off x="9442450" y="333375"/>
            <a:ext cx="493713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062" name="Oval 13"/>
          <p:cNvSpPr/>
          <p:nvPr/>
        </p:nvSpPr>
        <p:spPr>
          <a:xfrm>
            <a:off x="1006157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065" name="组合 9"/>
          <p:cNvGrpSpPr/>
          <p:nvPr/>
        </p:nvGrpSpPr>
        <p:grpSpPr>
          <a:xfrm>
            <a:off x="7700963" y="423863"/>
            <a:ext cx="2762885" cy="328612"/>
            <a:chOff x="12100" y="667"/>
            <a:chExt cx="4351" cy="518"/>
          </a:xfrm>
        </p:grpSpPr>
        <p:sp>
          <p:nvSpPr>
            <p:cNvPr id="2066" name="Freeform 17"/>
            <p:cNvSpPr>
              <a:spLocks noEditPoints="1"/>
            </p:cNvSpPr>
            <p:nvPr/>
          </p:nvSpPr>
          <p:spPr>
            <a:xfrm>
              <a:off x="12100" y="667"/>
              <a:ext cx="516" cy="516"/>
            </a:xfrm>
            <a:custGeom>
              <a:avLst/>
              <a:gdLst/>
              <a:ahLst/>
              <a:cxnLst>
                <a:cxn ang="0">
                  <a:pos x="195" y="321"/>
                </a:cxn>
                <a:cxn ang="0">
                  <a:pos x="185" y="292"/>
                </a:cxn>
                <a:cxn ang="0">
                  <a:pos x="225" y="141"/>
                </a:cxn>
                <a:cxn ang="0">
                  <a:pos x="267" y="263"/>
                </a:cxn>
                <a:cxn ang="0">
                  <a:pos x="319" y="121"/>
                </a:cxn>
                <a:cxn ang="0">
                  <a:pos x="204" y="241"/>
                </a:cxn>
                <a:cxn ang="0">
                  <a:pos x="194" y="257"/>
                </a:cxn>
                <a:cxn ang="0">
                  <a:pos x="265" y="296"/>
                </a:cxn>
                <a:cxn ang="0">
                  <a:pos x="340" y="104"/>
                </a:cxn>
                <a:cxn ang="0">
                  <a:pos x="344" y="66"/>
                </a:cxn>
                <a:cxn ang="0">
                  <a:pos x="340" y="104"/>
                </a:cxn>
                <a:cxn ang="0">
                  <a:pos x="403" y="121"/>
                </a:cxn>
                <a:cxn ang="0">
                  <a:pos x="363" y="126"/>
                </a:cxn>
                <a:cxn ang="0">
                  <a:pos x="294" y="87"/>
                </a:cxn>
                <a:cxn ang="0">
                  <a:pos x="278" y="53"/>
                </a:cxn>
                <a:cxn ang="0">
                  <a:pos x="294" y="87"/>
                </a:cxn>
                <a:cxn ang="0">
                  <a:pos x="227" y="64"/>
                </a:cxn>
                <a:cxn ang="0">
                  <a:pos x="231" y="102"/>
                </a:cxn>
                <a:cxn ang="0">
                  <a:pos x="379" y="184"/>
                </a:cxn>
                <a:cxn ang="0">
                  <a:pos x="415" y="169"/>
                </a:cxn>
                <a:cxn ang="0">
                  <a:pos x="379" y="184"/>
                </a:cxn>
                <a:cxn ang="0">
                  <a:pos x="190" y="264"/>
                </a:cxn>
                <a:cxn ang="0">
                  <a:pos x="179" y="280"/>
                </a:cxn>
                <a:cxn ang="0">
                  <a:pos x="251" y="319"/>
                </a:cxn>
                <a:cxn ang="0">
                  <a:pos x="188" y="516"/>
                </a:cxn>
                <a:cxn ang="0">
                  <a:pos x="201" y="30"/>
                </a:cxn>
                <a:cxn ang="0">
                  <a:pos x="491" y="147"/>
                </a:cxn>
                <a:cxn ang="0">
                  <a:pos x="495" y="225"/>
                </a:cxn>
                <a:cxn ang="0">
                  <a:pos x="510" y="323"/>
                </a:cxn>
                <a:cxn ang="0">
                  <a:pos x="492" y="406"/>
                </a:cxn>
                <a:cxn ang="0">
                  <a:pos x="385" y="429"/>
                </a:cxn>
                <a:cxn ang="0">
                  <a:pos x="188" y="516"/>
                </a:cxn>
              </a:cxnLst>
              <a:rect l="0" t="0" r="0" b="0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" name="Freeform 10"/>
            <p:cNvSpPr>
              <a:spLocks noEditPoints="1"/>
            </p:cNvSpPr>
            <p:nvPr/>
          </p:nvSpPr>
          <p:spPr>
            <a:xfrm>
              <a:off x="13116" y="669"/>
              <a:ext cx="516" cy="516"/>
            </a:xfrm>
            <a:custGeom>
              <a:avLst/>
              <a:gdLst/>
              <a:ahLst/>
              <a:cxnLst>
                <a:cxn ang="0">
                  <a:pos x="344" y="199"/>
                </a:cxn>
                <a:cxn ang="0">
                  <a:pos x="338" y="214"/>
                </a:cxn>
                <a:cxn ang="0">
                  <a:pos x="336" y="224"/>
                </a:cxn>
                <a:cxn ang="0">
                  <a:pos x="336" y="243"/>
                </a:cxn>
                <a:cxn ang="0">
                  <a:pos x="342" y="262"/>
                </a:cxn>
                <a:cxn ang="0">
                  <a:pos x="348" y="271"/>
                </a:cxn>
                <a:cxn ang="0">
                  <a:pos x="363" y="284"/>
                </a:cxn>
                <a:cxn ang="0">
                  <a:pos x="372" y="288"/>
                </a:cxn>
                <a:cxn ang="0">
                  <a:pos x="392" y="172"/>
                </a:cxn>
                <a:cxn ang="0">
                  <a:pos x="369" y="177"/>
                </a:cxn>
                <a:cxn ang="0">
                  <a:pos x="356" y="186"/>
                </a:cxn>
                <a:cxn ang="0">
                  <a:pos x="349" y="193"/>
                </a:cxn>
                <a:cxn ang="0">
                  <a:pos x="315" y="60"/>
                </a:cxn>
                <a:cxn ang="0">
                  <a:pos x="258" y="120"/>
                </a:cxn>
                <a:cxn ang="0">
                  <a:pos x="312" y="243"/>
                </a:cxn>
                <a:cxn ang="0">
                  <a:pos x="312" y="219"/>
                </a:cxn>
                <a:cxn ang="0">
                  <a:pos x="295" y="132"/>
                </a:cxn>
                <a:cxn ang="0">
                  <a:pos x="205" y="232"/>
                </a:cxn>
                <a:cxn ang="0">
                  <a:pos x="258" y="341"/>
                </a:cxn>
                <a:cxn ang="0">
                  <a:pos x="232" y="344"/>
                </a:cxn>
                <a:cxn ang="0">
                  <a:pos x="219" y="329"/>
                </a:cxn>
                <a:cxn ang="0">
                  <a:pos x="211" y="322"/>
                </a:cxn>
                <a:cxn ang="0">
                  <a:pos x="176" y="306"/>
                </a:cxn>
                <a:cxn ang="0">
                  <a:pos x="161" y="304"/>
                </a:cxn>
                <a:cxn ang="0">
                  <a:pos x="0" y="516"/>
                </a:cxn>
                <a:cxn ang="0">
                  <a:pos x="68" y="391"/>
                </a:cxn>
                <a:cxn ang="0">
                  <a:pos x="177" y="391"/>
                </a:cxn>
                <a:cxn ang="0">
                  <a:pos x="247" y="516"/>
                </a:cxn>
                <a:cxn ang="0">
                  <a:pos x="232" y="344"/>
                </a:cxn>
                <a:cxn ang="0">
                  <a:pos x="356" y="304"/>
                </a:cxn>
                <a:cxn ang="0">
                  <a:pos x="340" y="306"/>
                </a:cxn>
                <a:cxn ang="0">
                  <a:pos x="297" y="329"/>
                </a:cxn>
                <a:cxn ang="0">
                  <a:pos x="289" y="336"/>
                </a:cxn>
                <a:cxn ang="0">
                  <a:pos x="319" y="516"/>
                </a:cxn>
                <a:cxn ang="0">
                  <a:pos x="337" y="516"/>
                </a:cxn>
                <a:cxn ang="0">
                  <a:pos x="464" y="391"/>
                </a:cxn>
                <a:cxn ang="0">
                  <a:pos x="516" y="395"/>
                </a:cxn>
                <a:cxn ang="0">
                  <a:pos x="124" y="292"/>
                </a:cxn>
                <a:cxn ang="0">
                  <a:pos x="153" y="284"/>
                </a:cxn>
                <a:cxn ang="0">
                  <a:pos x="161" y="278"/>
                </a:cxn>
                <a:cxn ang="0">
                  <a:pos x="177" y="254"/>
                </a:cxn>
                <a:cxn ang="0">
                  <a:pos x="180" y="242"/>
                </a:cxn>
                <a:cxn ang="0">
                  <a:pos x="180" y="222"/>
                </a:cxn>
                <a:cxn ang="0">
                  <a:pos x="176" y="207"/>
                </a:cxn>
                <a:cxn ang="0">
                  <a:pos x="167" y="193"/>
                </a:cxn>
                <a:cxn ang="0">
                  <a:pos x="160" y="186"/>
                </a:cxn>
                <a:cxn ang="0">
                  <a:pos x="147" y="177"/>
                </a:cxn>
                <a:cxn ang="0">
                  <a:pos x="66" y="232"/>
                </a:cxn>
              </a:cxnLst>
              <a:rect l="0" t="0" r="0" b="0"/>
              <a:pathLst>
                <a:path w="1139" h="1088">
                  <a:moveTo>
                    <a:pt x="771" y="406"/>
                  </a:moveTo>
                  <a:cubicBezTo>
                    <a:pt x="767" y="411"/>
                    <a:pt x="764" y="415"/>
                    <a:pt x="761" y="419"/>
                  </a:cubicBezTo>
                  <a:cubicBezTo>
                    <a:pt x="761" y="420"/>
                    <a:pt x="761" y="420"/>
                    <a:pt x="760" y="420"/>
                  </a:cubicBezTo>
                  <a:cubicBezTo>
                    <a:pt x="758" y="424"/>
                    <a:pt x="755" y="429"/>
                    <a:pt x="753" y="433"/>
                  </a:cubicBezTo>
                  <a:cubicBezTo>
                    <a:pt x="752" y="435"/>
                    <a:pt x="752" y="436"/>
                    <a:pt x="751" y="437"/>
                  </a:cubicBezTo>
                  <a:cubicBezTo>
                    <a:pt x="749" y="442"/>
                    <a:pt x="747" y="447"/>
                    <a:pt x="745" y="452"/>
                  </a:cubicBezTo>
                  <a:cubicBezTo>
                    <a:pt x="745" y="452"/>
                    <a:pt x="745" y="453"/>
                    <a:pt x="745" y="453"/>
                  </a:cubicBezTo>
                  <a:cubicBezTo>
                    <a:pt x="744" y="458"/>
                    <a:pt x="742" y="463"/>
                    <a:pt x="741" y="468"/>
                  </a:cubicBezTo>
                  <a:cubicBezTo>
                    <a:pt x="741" y="470"/>
                    <a:pt x="741" y="471"/>
                    <a:pt x="741" y="473"/>
                  </a:cubicBezTo>
                  <a:cubicBezTo>
                    <a:pt x="740" y="478"/>
                    <a:pt x="740" y="484"/>
                    <a:pt x="740" y="490"/>
                  </a:cubicBezTo>
                  <a:cubicBezTo>
                    <a:pt x="740" y="497"/>
                    <a:pt x="740" y="504"/>
                    <a:pt x="741" y="510"/>
                  </a:cubicBezTo>
                  <a:cubicBezTo>
                    <a:pt x="742" y="511"/>
                    <a:pt x="742" y="512"/>
                    <a:pt x="742" y="513"/>
                  </a:cubicBezTo>
                  <a:cubicBezTo>
                    <a:pt x="743" y="520"/>
                    <a:pt x="745" y="526"/>
                    <a:pt x="747" y="532"/>
                  </a:cubicBezTo>
                  <a:cubicBezTo>
                    <a:pt x="747" y="533"/>
                    <a:pt x="748" y="534"/>
                    <a:pt x="748" y="535"/>
                  </a:cubicBezTo>
                  <a:cubicBezTo>
                    <a:pt x="750" y="541"/>
                    <a:pt x="753" y="547"/>
                    <a:pt x="756" y="552"/>
                  </a:cubicBezTo>
                  <a:cubicBezTo>
                    <a:pt x="757" y="553"/>
                    <a:pt x="757" y="554"/>
                    <a:pt x="758" y="555"/>
                  </a:cubicBezTo>
                  <a:cubicBezTo>
                    <a:pt x="761" y="560"/>
                    <a:pt x="765" y="566"/>
                    <a:pt x="769" y="571"/>
                  </a:cubicBezTo>
                  <a:cubicBezTo>
                    <a:pt x="769" y="571"/>
                    <a:pt x="769" y="571"/>
                    <a:pt x="769" y="571"/>
                  </a:cubicBezTo>
                  <a:cubicBezTo>
                    <a:pt x="774" y="576"/>
                    <a:pt x="778" y="581"/>
                    <a:pt x="783" y="585"/>
                  </a:cubicBezTo>
                  <a:cubicBezTo>
                    <a:pt x="784" y="586"/>
                    <a:pt x="784" y="586"/>
                    <a:pt x="784" y="586"/>
                  </a:cubicBezTo>
                  <a:cubicBezTo>
                    <a:pt x="789" y="591"/>
                    <a:pt x="795" y="594"/>
                    <a:pt x="801" y="598"/>
                  </a:cubicBezTo>
                  <a:cubicBezTo>
                    <a:pt x="801" y="598"/>
                    <a:pt x="802" y="599"/>
                    <a:pt x="802" y="599"/>
                  </a:cubicBezTo>
                  <a:cubicBezTo>
                    <a:pt x="808" y="602"/>
                    <a:pt x="814" y="605"/>
                    <a:pt x="820" y="608"/>
                  </a:cubicBezTo>
                  <a:cubicBezTo>
                    <a:pt x="821" y="608"/>
                    <a:pt x="821" y="608"/>
                    <a:pt x="822" y="608"/>
                  </a:cubicBezTo>
                  <a:cubicBezTo>
                    <a:pt x="836" y="613"/>
                    <a:pt x="851" y="616"/>
                    <a:pt x="866" y="616"/>
                  </a:cubicBezTo>
                  <a:cubicBezTo>
                    <a:pt x="936" y="616"/>
                    <a:pt x="993" y="559"/>
                    <a:pt x="993" y="490"/>
                  </a:cubicBezTo>
                  <a:cubicBezTo>
                    <a:pt x="993" y="420"/>
                    <a:pt x="936" y="363"/>
                    <a:pt x="866" y="363"/>
                  </a:cubicBezTo>
                  <a:cubicBezTo>
                    <a:pt x="848" y="363"/>
                    <a:pt x="831" y="367"/>
                    <a:pt x="816" y="374"/>
                  </a:cubicBezTo>
                  <a:cubicBezTo>
                    <a:pt x="816" y="374"/>
                    <a:pt x="816" y="374"/>
                    <a:pt x="816" y="374"/>
                  </a:cubicBezTo>
                  <a:cubicBezTo>
                    <a:pt x="815" y="374"/>
                    <a:pt x="815" y="374"/>
                    <a:pt x="814" y="374"/>
                  </a:cubicBezTo>
                  <a:cubicBezTo>
                    <a:pt x="810" y="376"/>
                    <a:pt x="806" y="379"/>
                    <a:pt x="802" y="381"/>
                  </a:cubicBezTo>
                  <a:cubicBezTo>
                    <a:pt x="800" y="382"/>
                    <a:pt x="799" y="382"/>
                    <a:pt x="798" y="383"/>
                  </a:cubicBezTo>
                  <a:cubicBezTo>
                    <a:pt x="794" y="386"/>
                    <a:pt x="789" y="389"/>
                    <a:pt x="785" y="392"/>
                  </a:cubicBezTo>
                  <a:cubicBezTo>
                    <a:pt x="785" y="393"/>
                    <a:pt x="784" y="393"/>
                    <a:pt x="784" y="393"/>
                  </a:cubicBezTo>
                  <a:cubicBezTo>
                    <a:pt x="780" y="397"/>
                    <a:pt x="777" y="400"/>
                    <a:pt x="773" y="404"/>
                  </a:cubicBezTo>
                  <a:cubicBezTo>
                    <a:pt x="773" y="405"/>
                    <a:pt x="772" y="406"/>
                    <a:pt x="771" y="406"/>
                  </a:cubicBezTo>
                  <a:close/>
                  <a:moveTo>
                    <a:pt x="570" y="253"/>
                  </a:moveTo>
                  <a:lnTo>
                    <a:pt x="570" y="253"/>
                  </a:lnTo>
                  <a:cubicBezTo>
                    <a:pt x="639" y="253"/>
                    <a:pt x="696" y="196"/>
                    <a:pt x="696" y="127"/>
                  </a:cubicBezTo>
                  <a:cubicBezTo>
                    <a:pt x="696" y="57"/>
                    <a:pt x="639" y="0"/>
                    <a:pt x="570" y="0"/>
                  </a:cubicBezTo>
                  <a:cubicBezTo>
                    <a:pt x="500" y="0"/>
                    <a:pt x="443" y="57"/>
                    <a:pt x="443" y="127"/>
                  </a:cubicBezTo>
                  <a:cubicBezTo>
                    <a:pt x="443" y="196"/>
                    <a:pt x="500" y="253"/>
                    <a:pt x="570" y="253"/>
                  </a:cubicBezTo>
                  <a:close/>
                  <a:moveTo>
                    <a:pt x="688" y="609"/>
                  </a:moveTo>
                  <a:lnTo>
                    <a:pt x="688" y="609"/>
                  </a:lnTo>
                  <a:lnTo>
                    <a:pt x="688" y="513"/>
                  </a:lnTo>
                  <a:cubicBezTo>
                    <a:pt x="687" y="505"/>
                    <a:pt x="686" y="497"/>
                    <a:pt x="686" y="490"/>
                  </a:cubicBezTo>
                  <a:cubicBezTo>
                    <a:pt x="686" y="482"/>
                    <a:pt x="687" y="474"/>
                    <a:pt x="688" y="467"/>
                  </a:cubicBezTo>
                  <a:lnTo>
                    <a:pt x="688" y="461"/>
                  </a:lnTo>
                  <a:lnTo>
                    <a:pt x="689" y="461"/>
                  </a:lnTo>
                  <a:cubicBezTo>
                    <a:pt x="698" y="405"/>
                    <a:pt x="733" y="357"/>
                    <a:pt x="782" y="331"/>
                  </a:cubicBezTo>
                  <a:cubicBezTo>
                    <a:pt x="748" y="299"/>
                    <a:pt x="702" y="279"/>
                    <a:pt x="651" y="279"/>
                  </a:cubicBezTo>
                  <a:lnTo>
                    <a:pt x="488" y="279"/>
                  </a:lnTo>
                  <a:cubicBezTo>
                    <a:pt x="437" y="279"/>
                    <a:pt x="391" y="299"/>
                    <a:pt x="357" y="331"/>
                  </a:cubicBezTo>
                  <a:cubicBezTo>
                    <a:pt x="414" y="361"/>
                    <a:pt x="453" y="421"/>
                    <a:pt x="453" y="490"/>
                  </a:cubicBezTo>
                  <a:cubicBezTo>
                    <a:pt x="453" y="504"/>
                    <a:pt x="451" y="518"/>
                    <a:pt x="448" y="531"/>
                  </a:cubicBezTo>
                  <a:lnTo>
                    <a:pt x="448" y="608"/>
                  </a:lnTo>
                  <a:cubicBezTo>
                    <a:pt x="500" y="629"/>
                    <a:pt x="543" y="668"/>
                    <a:pt x="570" y="718"/>
                  </a:cubicBezTo>
                  <a:cubicBezTo>
                    <a:pt x="595" y="669"/>
                    <a:pt x="638" y="631"/>
                    <a:pt x="688" y="609"/>
                  </a:cubicBezTo>
                  <a:close/>
                  <a:moveTo>
                    <a:pt x="512" y="725"/>
                  </a:moveTo>
                  <a:lnTo>
                    <a:pt x="512" y="725"/>
                  </a:lnTo>
                  <a:cubicBezTo>
                    <a:pt x="508" y="719"/>
                    <a:pt x="504" y="714"/>
                    <a:pt x="499" y="709"/>
                  </a:cubicBezTo>
                  <a:cubicBezTo>
                    <a:pt x="499" y="708"/>
                    <a:pt x="498" y="707"/>
                    <a:pt x="497" y="707"/>
                  </a:cubicBezTo>
                  <a:cubicBezTo>
                    <a:pt x="493" y="702"/>
                    <a:pt x="489" y="698"/>
                    <a:pt x="484" y="693"/>
                  </a:cubicBezTo>
                  <a:cubicBezTo>
                    <a:pt x="484" y="693"/>
                    <a:pt x="483" y="692"/>
                    <a:pt x="482" y="691"/>
                  </a:cubicBezTo>
                  <a:cubicBezTo>
                    <a:pt x="477" y="687"/>
                    <a:pt x="473" y="683"/>
                    <a:pt x="467" y="679"/>
                  </a:cubicBezTo>
                  <a:cubicBezTo>
                    <a:pt x="467" y="679"/>
                    <a:pt x="466" y="679"/>
                    <a:pt x="466" y="678"/>
                  </a:cubicBezTo>
                  <a:cubicBezTo>
                    <a:pt x="449" y="666"/>
                    <a:pt x="429" y="656"/>
                    <a:pt x="409" y="650"/>
                  </a:cubicBezTo>
                  <a:cubicBezTo>
                    <a:pt x="404" y="649"/>
                    <a:pt x="400" y="648"/>
                    <a:pt x="395" y="647"/>
                  </a:cubicBezTo>
                  <a:cubicBezTo>
                    <a:pt x="393" y="646"/>
                    <a:pt x="390" y="646"/>
                    <a:pt x="388" y="645"/>
                  </a:cubicBezTo>
                  <a:cubicBezTo>
                    <a:pt x="385" y="645"/>
                    <a:pt x="381" y="644"/>
                    <a:pt x="378" y="644"/>
                  </a:cubicBezTo>
                  <a:cubicBezTo>
                    <a:pt x="376" y="644"/>
                    <a:pt x="374" y="643"/>
                    <a:pt x="372" y="643"/>
                  </a:cubicBezTo>
                  <a:cubicBezTo>
                    <a:pt x="366" y="643"/>
                    <a:pt x="360" y="642"/>
                    <a:pt x="355" y="642"/>
                  </a:cubicBezTo>
                  <a:lnTo>
                    <a:pt x="191" y="642"/>
                  </a:lnTo>
                  <a:cubicBezTo>
                    <a:pt x="86" y="642"/>
                    <a:pt x="0" y="728"/>
                    <a:pt x="0" y="833"/>
                  </a:cubicBezTo>
                  <a:lnTo>
                    <a:pt x="0" y="1088"/>
                  </a:lnTo>
                  <a:lnTo>
                    <a:pt x="112" y="1088"/>
                  </a:lnTo>
                  <a:lnTo>
                    <a:pt x="112" y="824"/>
                  </a:lnTo>
                  <a:lnTo>
                    <a:pt x="151" y="824"/>
                  </a:lnTo>
                  <a:lnTo>
                    <a:pt x="151" y="1088"/>
                  </a:lnTo>
                  <a:lnTo>
                    <a:pt x="391" y="1088"/>
                  </a:lnTo>
                  <a:lnTo>
                    <a:pt x="391" y="824"/>
                  </a:lnTo>
                  <a:lnTo>
                    <a:pt x="430" y="824"/>
                  </a:lnTo>
                  <a:lnTo>
                    <a:pt x="430" y="1088"/>
                  </a:lnTo>
                  <a:lnTo>
                    <a:pt x="546" y="1088"/>
                  </a:lnTo>
                  <a:lnTo>
                    <a:pt x="546" y="833"/>
                  </a:lnTo>
                  <a:cubicBezTo>
                    <a:pt x="546" y="793"/>
                    <a:pt x="533" y="756"/>
                    <a:pt x="512" y="725"/>
                  </a:cubicBezTo>
                  <a:cubicBezTo>
                    <a:pt x="512" y="725"/>
                    <a:pt x="512" y="725"/>
                    <a:pt x="512" y="725"/>
                  </a:cubicBezTo>
                  <a:close/>
                  <a:moveTo>
                    <a:pt x="948" y="642"/>
                  </a:moveTo>
                  <a:lnTo>
                    <a:pt x="948" y="642"/>
                  </a:lnTo>
                  <a:lnTo>
                    <a:pt x="785" y="642"/>
                  </a:lnTo>
                  <a:cubicBezTo>
                    <a:pt x="779" y="642"/>
                    <a:pt x="773" y="643"/>
                    <a:pt x="767" y="643"/>
                  </a:cubicBezTo>
                  <a:cubicBezTo>
                    <a:pt x="765" y="643"/>
                    <a:pt x="763" y="644"/>
                    <a:pt x="761" y="644"/>
                  </a:cubicBezTo>
                  <a:cubicBezTo>
                    <a:pt x="758" y="644"/>
                    <a:pt x="754" y="645"/>
                    <a:pt x="750" y="646"/>
                  </a:cubicBezTo>
                  <a:cubicBezTo>
                    <a:pt x="748" y="646"/>
                    <a:pt x="746" y="646"/>
                    <a:pt x="743" y="647"/>
                  </a:cubicBezTo>
                  <a:cubicBezTo>
                    <a:pt x="739" y="648"/>
                    <a:pt x="735" y="649"/>
                    <a:pt x="731" y="650"/>
                  </a:cubicBezTo>
                  <a:cubicBezTo>
                    <a:pt x="703" y="658"/>
                    <a:pt x="676" y="673"/>
                    <a:pt x="655" y="693"/>
                  </a:cubicBezTo>
                  <a:cubicBezTo>
                    <a:pt x="655" y="694"/>
                    <a:pt x="654" y="694"/>
                    <a:pt x="654" y="694"/>
                  </a:cubicBezTo>
                  <a:cubicBezTo>
                    <a:pt x="649" y="698"/>
                    <a:pt x="645" y="703"/>
                    <a:pt x="641" y="708"/>
                  </a:cubicBezTo>
                  <a:cubicBezTo>
                    <a:pt x="640" y="708"/>
                    <a:pt x="640" y="709"/>
                    <a:pt x="639" y="709"/>
                  </a:cubicBezTo>
                  <a:cubicBezTo>
                    <a:pt x="611" y="743"/>
                    <a:pt x="593" y="786"/>
                    <a:pt x="593" y="833"/>
                  </a:cubicBezTo>
                  <a:lnTo>
                    <a:pt x="593" y="1088"/>
                  </a:lnTo>
                  <a:lnTo>
                    <a:pt x="705" y="1088"/>
                  </a:lnTo>
                  <a:lnTo>
                    <a:pt x="705" y="824"/>
                  </a:lnTo>
                  <a:lnTo>
                    <a:pt x="744" y="824"/>
                  </a:lnTo>
                  <a:lnTo>
                    <a:pt x="744" y="1088"/>
                  </a:lnTo>
                  <a:lnTo>
                    <a:pt x="985" y="1088"/>
                  </a:lnTo>
                  <a:lnTo>
                    <a:pt x="985" y="824"/>
                  </a:lnTo>
                  <a:lnTo>
                    <a:pt x="1024" y="824"/>
                  </a:lnTo>
                  <a:lnTo>
                    <a:pt x="1024" y="1088"/>
                  </a:lnTo>
                  <a:lnTo>
                    <a:pt x="1139" y="1088"/>
                  </a:lnTo>
                  <a:lnTo>
                    <a:pt x="1139" y="833"/>
                  </a:lnTo>
                  <a:cubicBezTo>
                    <a:pt x="1139" y="728"/>
                    <a:pt x="1053" y="642"/>
                    <a:pt x="948" y="642"/>
                  </a:cubicBezTo>
                  <a:close/>
                  <a:moveTo>
                    <a:pt x="273" y="616"/>
                  </a:moveTo>
                  <a:lnTo>
                    <a:pt x="273" y="616"/>
                  </a:lnTo>
                  <a:cubicBezTo>
                    <a:pt x="289" y="616"/>
                    <a:pt x="304" y="613"/>
                    <a:pt x="317" y="608"/>
                  </a:cubicBezTo>
                  <a:cubicBezTo>
                    <a:pt x="318" y="608"/>
                    <a:pt x="318" y="608"/>
                    <a:pt x="318" y="608"/>
                  </a:cubicBezTo>
                  <a:cubicBezTo>
                    <a:pt x="325" y="605"/>
                    <a:pt x="331" y="602"/>
                    <a:pt x="337" y="599"/>
                  </a:cubicBezTo>
                  <a:cubicBezTo>
                    <a:pt x="337" y="599"/>
                    <a:pt x="338" y="598"/>
                    <a:pt x="338" y="598"/>
                  </a:cubicBezTo>
                  <a:cubicBezTo>
                    <a:pt x="344" y="594"/>
                    <a:pt x="350" y="591"/>
                    <a:pt x="355" y="586"/>
                  </a:cubicBezTo>
                  <a:cubicBezTo>
                    <a:pt x="355" y="586"/>
                    <a:pt x="355" y="586"/>
                    <a:pt x="355" y="586"/>
                  </a:cubicBezTo>
                  <a:cubicBezTo>
                    <a:pt x="366" y="577"/>
                    <a:pt x="374" y="566"/>
                    <a:pt x="381" y="554"/>
                  </a:cubicBezTo>
                  <a:cubicBezTo>
                    <a:pt x="382" y="554"/>
                    <a:pt x="382" y="553"/>
                    <a:pt x="383" y="552"/>
                  </a:cubicBezTo>
                  <a:cubicBezTo>
                    <a:pt x="386" y="547"/>
                    <a:pt x="389" y="541"/>
                    <a:pt x="391" y="535"/>
                  </a:cubicBezTo>
                  <a:cubicBezTo>
                    <a:pt x="391" y="534"/>
                    <a:pt x="392" y="533"/>
                    <a:pt x="392" y="532"/>
                  </a:cubicBezTo>
                  <a:cubicBezTo>
                    <a:pt x="394" y="526"/>
                    <a:pt x="396" y="520"/>
                    <a:pt x="397" y="513"/>
                  </a:cubicBezTo>
                  <a:cubicBezTo>
                    <a:pt x="397" y="512"/>
                    <a:pt x="398" y="511"/>
                    <a:pt x="398" y="510"/>
                  </a:cubicBezTo>
                  <a:cubicBezTo>
                    <a:pt x="399" y="504"/>
                    <a:pt x="399" y="497"/>
                    <a:pt x="399" y="490"/>
                  </a:cubicBezTo>
                  <a:cubicBezTo>
                    <a:pt x="399" y="484"/>
                    <a:pt x="399" y="478"/>
                    <a:pt x="398" y="472"/>
                  </a:cubicBezTo>
                  <a:cubicBezTo>
                    <a:pt x="398" y="471"/>
                    <a:pt x="398" y="470"/>
                    <a:pt x="398" y="468"/>
                  </a:cubicBezTo>
                  <a:cubicBezTo>
                    <a:pt x="397" y="463"/>
                    <a:pt x="395" y="458"/>
                    <a:pt x="394" y="453"/>
                  </a:cubicBezTo>
                  <a:cubicBezTo>
                    <a:pt x="394" y="452"/>
                    <a:pt x="394" y="452"/>
                    <a:pt x="394" y="452"/>
                  </a:cubicBezTo>
                  <a:cubicBezTo>
                    <a:pt x="392" y="447"/>
                    <a:pt x="390" y="442"/>
                    <a:pt x="388" y="437"/>
                  </a:cubicBezTo>
                  <a:cubicBezTo>
                    <a:pt x="387" y="436"/>
                    <a:pt x="387" y="435"/>
                    <a:pt x="386" y="434"/>
                  </a:cubicBezTo>
                  <a:cubicBezTo>
                    <a:pt x="384" y="429"/>
                    <a:pt x="381" y="424"/>
                    <a:pt x="378" y="419"/>
                  </a:cubicBezTo>
                  <a:cubicBezTo>
                    <a:pt x="375" y="415"/>
                    <a:pt x="372" y="410"/>
                    <a:pt x="368" y="406"/>
                  </a:cubicBezTo>
                  <a:cubicBezTo>
                    <a:pt x="367" y="405"/>
                    <a:pt x="367" y="405"/>
                    <a:pt x="366" y="404"/>
                  </a:cubicBezTo>
                  <a:cubicBezTo>
                    <a:pt x="362" y="400"/>
                    <a:pt x="358" y="396"/>
                    <a:pt x="354" y="393"/>
                  </a:cubicBezTo>
                  <a:cubicBezTo>
                    <a:pt x="354" y="393"/>
                    <a:pt x="354" y="393"/>
                    <a:pt x="354" y="393"/>
                  </a:cubicBezTo>
                  <a:cubicBezTo>
                    <a:pt x="350" y="389"/>
                    <a:pt x="345" y="386"/>
                    <a:pt x="341" y="383"/>
                  </a:cubicBezTo>
                  <a:cubicBezTo>
                    <a:pt x="340" y="382"/>
                    <a:pt x="339" y="382"/>
                    <a:pt x="338" y="381"/>
                  </a:cubicBezTo>
                  <a:cubicBezTo>
                    <a:pt x="334" y="379"/>
                    <a:pt x="329" y="376"/>
                    <a:pt x="324" y="374"/>
                  </a:cubicBezTo>
                  <a:cubicBezTo>
                    <a:pt x="324" y="374"/>
                    <a:pt x="324" y="374"/>
                    <a:pt x="323" y="374"/>
                  </a:cubicBezTo>
                  <a:cubicBezTo>
                    <a:pt x="308" y="367"/>
                    <a:pt x="291" y="363"/>
                    <a:pt x="273" y="363"/>
                  </a:cubicBezTo>
                  <a:cubicBezTo>
                    <a:pt x="203" y="363"/>
                    <a:pt x="146" y="420"/>
                    <a:pt x="146" y="490"/>
                  </a:cubicBezTo>
                  <a:cubicBezTo>
                    <a:pt x="146" y="559"/>
                    <a:pt x="203" y="616"/>
                    <a:pt x="273" y="61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" name="Freeform 11"/>
            <p:cNvSpPr>
              <a:spLocks noEditPoints="1"/>
            </p:cNvSpPr>
            <p:nvPr/>
          </p:nvSpPr>
          <p:spPr>
            <a:xfrm>
              <a:off x="14034" y="669"/>
              <a:ext cx="516" cy="516"/>
            </a:xfrm>
            <a:custGeom>
              <a:avLst/>
              <a:gdLst/>
              <a:ahLst/>
              <a:cxnLst>
                <a:cxn ang="0">
                  <a:pos x="190" y="261"/>
                </a:cxn>
                <a:cxn ang="0">
                  <a:pos x="264" y="213"/>
                </a:cxn>
                <a:cxn ang="0">
                  <a:pos x="401" y="183"/>
                </a:cxn>
                <a:cxn ang="0">
                  <a:pos x="439" y="111"/>
                </a:cxn>
                <a:cxn ang="0">
                  <a:pos x="384" y="160"/>
                </a:cxn>
                <a:cxn ang="0">
                  <a:pos x="263" y="168"/>
                </a:cxn>
                <a:cxn ang="0">
                  <a:pos x="516" y="69"/>
                </a:cxn>
                <a:cxn ang="0">
                  <a:pos x="313" y="27"/>
                </a:cxn>
                <a:cxn ang="0">
                  <a:pos x="294" y="0"/>
                </a:cxn>
                <a:cxn ang="0">
                  <a:pos x="104" y="27"/>
                </a:cxn>
                <a:cxn ang="0">
                  <a:pos x="118" y="69"/>
                </a:cxn>
                <a:cxn ang="0">
                  <a:pos x="145" y="117"/>
                </a:cxn>
                <a:cxn ang="0">
                  <a:pos x="475" y="69"/>
                </a:cxn>
                <a:cxn ang="0">
                  <a:pos x="239" y="339"/>
                </a:cxn>
                <a:cxn ang="0">
                  <a:pos x="475" y="353"/>
                </a:cxn>
                <a:cxn ang="0">
                  <a:pos x="243" y="367"/>
                </a:cxn>
                <a:cxn ang="0">
                  <a:pos x="244" y="411"/>
                </a:cxn>
                <a:cxn ang="0">
                  <a:pos x="294" y="512"/>
                </a:cxn>
                <a:cxn ang="0">
                  <a:pos x="313" y="411"/>
                </a:cxn>
                <a:cxn ang="0">
                  <a:pos x="407" y="509"/>
                </a:cxn>
                <a:cxn ang="0">
                  <a:pos x="398" y="411"/>
                </a:cxn>
                <a:cxn ang="0">
                  <a:pos x="516" y="367"/>
                </a:cxn>
                <a:cxn ang="0">
                  <a:pos x="503" y="69"/>
                </a:cxn>
                <a:cxn ang="0">
                  <a:pos x="108" y="267"/>
                </a:cxn>
                <a:cxn ang="0">
                  <a:pos x="158" y="203"/>
                </a:cxn>
                <a:cxn ang="0">
                  <a:pos x="58" y="203"/>
                </a:cxn>
                <a:cxn ang="0">
                  <a:pos x="141" y="280"/>
                </a:cxn>
                <a:cxn ang="0">
                  <a:pos x="122" y="280"/>
                </a:cxn>
                <a:cxn ang="0">
                  <a:pos x="127" y="292"/>
                </a:cxn>
                <a:cxn ang="0">
                  <a:pos x="132" y="439"/>
                </a:cxn>
                <a:cxn ang="0">
                  <a:pos x="87" y="439"/>
                </a:cxn>
                <a:cxn ang="0">
                  <a:pos x="93" y="292"/>
                </a:cxn>
                <a:cxn ang="0">
                  <a:pos x="97" y="280"/>
                </a:cxn>
                <a:cxn ang="0">
                  <a:pos x="0" y="377"/>
                </a:cxn>
                <a:cxn ang="0">
                  <a:pos x="45" y="516"/>
                </a:cxn>
                <a:cxn ang="0">
                  <a:pos x="60" y="372"/>
                </a:cxn>
                <a:cxn ang="0">
                  <a:pos x="155" y="516"/>
                </a:cxn>
                <a:cxn ang="0">
                  <a:pos x="171" y="372"/>
                </a:cxn>
                <a:cxn ang="0">
                  <a:pos x="216" y="516"/>
                </a:cxn>
                <a:cxn ang="0">
                  <a:pos x="141" y="280"/>
                </a:cxn>
              </a:cxnLst>
              <a:rect l="0" t="0" r="0" b="0"/>
              <a:pathLst>
                <a:path w="1065" h="834">
                  <a:moveTo>
                    <a:pt x="543" y="271"/>
                  </a:moveTo>
                  <a:lnTo>
                    <a:pt x="392" y="422"/>
                  </a:lnTo>
                  <a:cubicBezTo>
                    <a:pt x="408" y="431"/>
                    <a:pt x="422" y="442"/>
                    <a:pt x="434" y="454"/>
                  </a:cubicBezTo>
                  <a:lnTo>
                    <a:pt x="544" y="344"/>
                  </a:lnTo>
                  <a:lnTo>
                    <a:pt x="662" y="463"/>
                  </a:lnTo>
                  <a:lnTo>
                    <a:pt x="828" y="296"/>
                  </a:lnTo>
                  <a:lnTo>
                    <a:pt x="854" y="361"/>
                  </a:lnTo>
                  <a:lnTo>
                    <a:pt x="907" y="179"/>
                  </a:lnTo>
                  <a:lnTo>
                    <a:pt x="725" y="232"/>
                  </a:lnTo>
                  <a:lnTo>
                    <a:pt x="792" y="259"/>
                  </a:lnTo>
                  <a:lnTo>
                    <a:pt x="662" y="389"/>
                  </a:lnTo>
                  <a:lnTo>
                    <a:pt x="543" y="271"/>
                  </a:lnTo>
                  <a:close/>
                  <a:moveTo>
                    <a:pt x="1065" y="111"/>
                  </a:moveTo>
                  <a:lnTo>
                    <a:pt x="1065" y="111"/>
                  </a:lnTo>
                  <a:lnTo>
                    <a:pt x="1065" y="44"/>
                  </a:lnTo>
                  <a:lnTo>
                    <a:pt x="647" y="44"/>
                  </a:lnTo>
                  <a:lnTo>
                    <a:pt x="647" y="0"/>
                  </a:lnTo>
                  <a:lnTo>
                    <a:pt x="607" y="0"/>
                  </a:lnTo>
                  <a:lnTo>
                    <a:pt x="607" y="44"/>
                  </a:lnTo>
                  <a:lnTo>
                    <a:pt x="214" y="44"/>
                  </a:lnTo>
                  <a:lnTo>
                    <a:pt x="214" y="111"/>
                  </a:lnTo>
                  <a:lnTo>
                    <a:pt x="243" y="111"/>
                  </a:lnTo>
                  <a:lnTo>
                    <a:pt x="243" y="170"/>
                  </a:lnTo>
                  <a:cubicBezTo>
                    <a:pt x="264" y="172"/>
                    <a:pt x="283" y="179"/>
                    <a:pt x="300" y="189"/>
                  </a:cubicBezTo>
                  <a:lnTo>
                    <a:pt x="300" y="111"/>
                  </a:lnTo>
                  <a:lnTo>
                    <a:pt x="981" y="111"/>
                  </a:lnTo>
                  <a:lnTo>
                    <a:pt x="981" y="548"/>
                  </a:lnTo>
                  <a:lnTo>
                    <a:pt x="493" y="548"/>
                  </a:lnTo>
                  <a:cubicBezTo>
                    <a:pt x="496" y="555"/>
                    <a:pt x="497" y="562"/>
                    <a:pt x="499" y="570"/>
                  </a:cubicBezTo>
                  <a:lnTo>
                    <a:pt x="981" y="570"/>
                  </a:lnTo>
                  <a:lnTo>
                    <a:pt x="981" y="593"/>
                  </a:lnTo>
                  <a:lnTo>
                    <a:pt x="501" y="593"/>
                  </a:lnTo>
                  <a:cubicBezTo>
                    <a:pt x="502" y="599"/>
                    <a:pt x="503" y="604"/>
                    <a:pt x="503" y="609"/>
                  </a:cubicBezTo>
                  <a:lnTo>
                    <a:pt x="503" y="664"/>
                  </a:lnTo>
                  <a:lnTo>
                    <a:pt x="607" y="664"/>
                  </a:lnTo>
                  <a:lnTo>
                    <a:pt x="607" y="828"/>
                  </a:lnTo>
                  <a:lnTo>
                    <a:pt x="647" y="828"/>
                  </a:lnTo>
                  <a:lnTo>
                    <a:pt x="647" y="664"/>
                  </a:lnTo>
                  <a:lnTo>
                    <a:pt x="779" y="664"/>
                  </a:lnTo>
                  <a:lnTo>
                    <a:pt x="839" y="823"/>
                  </a:lnTo>
                  <a:lnTo>
                    <a:pt x="878" y="813"/>
                  </a:lnTo>
                  <a:lnTo>
                    <a:pt x="822" y="664"/>
                  </a:lnTo>
                  <a:lnTo>
                    <a:pt x="1065" y="664"/>
                  </a:lnTo>
                  <a:lnTo>
                    <a:pt x="1065" y="593"/>
                  </a:lnTo>
                  <a:lnTo>
                    <a:pt x="1039" y="593"/>
                  </a:lnTo>
                  <a:lnTo>
                    <a:pt x="1039" y="111"/>
                  </a:lnTo>
                  <a:lnTo>
                    <a:pt x="1065" y="111"/>
                  </a:lnTo>
                  <a:close/>
                  <a:moveTo>
                    <a:pt x="223" y="431"/>
                  </a:moveTo>
                  <a:lnTo>
                    <a:pt x="223" y="431"/>
                  </a:lnTo>
                  <a:cubicBezTo>
                    <a:pt x="280" y="431"/>
                    <a:pt x="327" y="385"/>
                    <a:pt x="327" y="328"/>
                  </a:cubicBezTo>
                  <a:cubicBezTo>
                    <a:pt x="327" y="271"/>
                    <a:pt x="280" y="224"/>
                    <a:pt x="223" y="224"/>
                  </a:cubicBezTo>
                  <a:cubicBezTo>
                    <a:pt x="166" y="224"/>
                    <a:pt x="120" y="271"/>
                    <a:pt x="120" y="328"/>
                  </a:cubicBezTo>
                  <a:cubicBezTo>
                    <a:pt x="120" y="385"/>
                    <a:pt x="166" y="431"/>
                    <a:pt x="223" y="431"/>
                  </a:cubicBezTo>
                  <a:close/>
                  <a:moveTo>
                    <a:pt x="290" y="453"/>
                  </a:moveTo>
                  <a:lnTo>
                    <a:pt x="290" y="453"/>
                  </a:lnTo>
                  <a:lnTo>
                    <a:pt x="251" y="453"/>
                  </a:lnTo>
                  <a:lnTo>
                    <a:pt x="257" y="457"/>
                  </a:lnTo>
                  <a:cubicBezTo>
                    <a:pt x="262" y="460"/>
                    <a:pt x="264" y="467"/>
                    <a:pt x="262" y="472"/>
                  </a:cubicBezTo>
                  <a:lnTo>
                    <a:pt x="248" y="507"/>
                  </a:lnTo>
                  <a:lnTo>
                    <a:pt x="273" y="709"/>
                  </a:lnTo>
                  <a:lnTo>
                    <a:pt x="226" y="751"/>
                  </a:lnTo>
                  <a:lnTo>
                    <a:pt x="180" y="709"/>
                  </a:lnTo>
                  <a:lnTo>
                    <a:pt x="205" y="507"/>
                  </a:lnTo>
                  <a:lnTo>
                    <a:pt x="191" y="472"/>
                  </a:lnTo>
                  <a:cubicBezTo>
                    <a:pt x="188" y="467"/>
                    <a:pt x="191" y="460"/>
                    <a:pt x="195" y="457"/>
                  </a:cubicBezTo>
                  <a:lnTo>
                    <a:pt x="201" y="453"/>
                  </a:lnTo>
                  <a:lnTo>
                    <a:pt x="156" y="453"/>
                  </a:lnTo>
                  <a:cubicBezTo>
                    <a:pt x="70" y="453"/>
                    <a:pt x="0" y="523"/>
                    <a:pt x="0" y="609"/>
                  </a:cubicBezTo>
                  <a:lnTo>
                    <a:pt x="0" y="834"/>
                  </a:lnTo>
                  <a:lnTo>
                    <a:pt x="92" y="834"/>
                  </a:lnTo>
                  <a:lnTo>
                    <a:pt x="92" y="601"/>
                  </a:lnTo>
                  <a:lnTo>
                    <a:pt x="124" y="601"/>
                  </a:lnTo>
                  <a:lnTo>
                    <a:pt x="124" y="834"/>
                  </a:lnTo>
                  <a:lnTo>
                    <a:pt x="320" y="834"/>
                  </a:lnTo>
                  <a:lnTo>
                    <a:pt x="320" y="601"/>
                  </a:lnTo>
                  <a:lnTo>
                    <a:pt x="352" y="601"/>
                  </a:lnTo>
                  <a:lnTo>
                    <a:pt x="352" y="834"/>
                  </a:lnTo>
                  <a:lnTo>
                    <a:pt x="446" y="834"/>
                  </a:lnTo>
                  <a:lnTo>
                    <a:pt x="446" y="609"/>
                  </a:lnTo>
                  <a:cubicBezTo>
                    <a:pt x="446" y="523"/>
                    <a:pt x="376" y="453"/>
                    <a:pt x="290" y="45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" name="Freeform 8"/>
            <p:cNvSpPr>
              <a:spLocks noEditPoints="1"/>
            </p:cNvSpPr>
            <p:nvPr/>
          </p:nvSpPr>
          <p:spPr>
            <a:xfrm>
              <a:off x="15000" y="667"/>
              <a:ext cx="516" cy="516"/>
            </a:xfrm>
            <a:custGeom>
              <a:avLst/>
              <a:gdLst/>
              <a:ahLst/>
              <a:cxnLst>
                <a:cxn ang="0">
                  <a:pos x="135" y="226"/>
                </a:cxn>
                <a:cxn ang="0">
                  <a:pos x="180" y="148"/>
                </a:cxn>
                <a:cxn ang="0">
                  <a:pos x="252" y="189"/>
                </a:cxn>
                <a:cxn ang="0">
                  <a:pos x="284" y="136"/>
                </a:cxn>
                <a:cxn ang="0">
                  <a:pos x="297" y="128"/>
                </a:cxn>
                <a:cxn ang="0">
                  <a:pos x="320" y="120"/>
                </a:cxn>
                <a:cxn ang="0">
                  <a:pos x="323" y="135"/>
                </a:cxn>
                <a:cxn ang="0">
                  <a:pos x="318" y="158"/>
                </a:cxn>
                <a:cxn ang="0">
                  <a:pos x="305" y="155"/>
                </a:cxn>
                <a:cxn ang="0">
                  <a:pos x="253" y="215"/>
                </a:cxn>
                <a:cxn ang="0">
                  <a:pos x="491" y="497"/>
                </a:cxn>
                <a:cxn ang="0">
                  <a:pos x="396" y="497"/>
                </a:cxn>
                <a:cxn ang="0">
                  <a:pos x="217" y="441"/>
                </a:cxn>
                <a:cxn ang="0">
                  <a:pos x="217" y="0"/>
                </a:cxn>
                <a:cxn ang="0">
                  <a:pos x="410" y="321"/>
                </a:cxn>
                <a:cxn ang="0">
                  <a:pos x="491" y="497"/>
                </a:cxn>
                <a:cxn ang="0">
                  <a:pos x="217" y="413"/>
                </a:cxn>
                <a:cxn ang="0">
                  <a:pos x="217" y="28"/>
                </a:cxn>
                <a:cxn ang="0">
                  <a:pos x="217" y="413"/>
                </a:cxn>
                <a:cxn ang="0">
                  <a:pos x="354" y="316"/>
                </a:cxn>
                <a:cxn ang="0">
                  <a:pos x="326" y="324"/>
                </a:cxn>
                <a:cxn ang="0">
                  <a:pos x="269" y="324"/>
                </a:cxn>
                <a:cxn ang="0">
                  <a:pos x="212" y="324"/>
                </a:cxn>
                <a:cxn ang="0">
                  <a:pos x="154" y="324"/>
                </a:cxn>
                <a:cxn ang="0">
                  <a:pos x="88" y="324"/>
                </a:cxn>
                <a:cxn ang="0">
                  <a:pos x="80" y="125"/>
                </a:cxn>
                <a:cxn ang="0">
                  <a:pos x="96" y="125"/>
                </a:cxn>
                <a:cxn ang="0">
                  <a:pos x="121" y="307"/>
                </a:cxn>
                <a:cxn ang="0">
                  <a:pos x="130" y="258"/>
                </a:cxn>
                <a:cxn ang="0">
                  <a:pos x="154" y="267"/>
                </a:cxn>
                <a:cxn ang="0">
                  <a:pos x="178" y="307"/>
                </a:cxn>
                <a:cxn ang="0">
                  <a:pos x="187" y="198"/>
                </a:cxn>
                <a:cxn ang="0">
                  <a:pos x="212" y="207"/>
                </a:cxn>
                <a:cxn ang="0">
                  <a:pos x="236" y="307"/>
                </a:cxn>
                <a:cxn ang="0">
                  <a:pos x="244" y="228"/>
                </a:cxn>
                <a:cxn ang="0">
                  <a:pos x="269" y="236"/>
                </a:cxn>
                <a:cxn ang="0">
                  <a:pos x="293" y="307"/>
                </a:cxn>
                <a:cxn ang="0">
                  <a:pos x="301" y="178"/>
                </a:cxn>
                <a:cxn ang="0">
                  <a:pos x="326" y="187"/>
                </a:cxn>
                <a:cxn ang="0">
                  <a:pos x="346" y="307"/>
                </a:cxn>
              </a:cxnLst>
              <a:rect l="0" t="0" r="0" b="0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" name="Freeform 13"/>
            <p:cNvSpPr>
              <a:spLocks noEditPoints="1"/>
            </p:cNvSpPr>
            <p:nvPr/>
          </p:nvSpPr>
          <p:spPr>
            <a:xfrm>
              <a:off x="15935" y="667"/>
              <a:ext cx="516" cy="516"/>
            </a:xfrm>
            <a:custGeom>
              <a:avLst/>
              <a:gdLst/>
              <a:ahLst/>
              <a:cxnLst>
                <a:cxn ang="0">
                  <a:pos x="155" y="79"/>
                </a:cxn>
                <a:cxn ang="0">
                  <a:pos x="338" y="57"/>
                </a:cxn>
                <a:cxn ang="0">
                  <a:pos x="273" y="35"/>
                </a:cxn>
                <a:cxn ang="0">
                  <a:pos x="197" y="35"/>
                </a:cxn>
                <a:cxn ang="0">
                  <a:pos x="132" y="57"/>
                </a:cxn>
                <a:cxn ang="0">
                  <a:pos x="425" y="447"/>
                </a:cxn>
                <a:cxn ang="0">
                  <a:pos x="432" y="431"/>
                </a:cxn>
                <a:cxn ang="0">
                  <a:pos x="402" y="335"/>
                </a:cxn>
                <a:cxn ang="0">
                  <a:pos x="383" y="335"/>
                </a:cxn>
                <a:cxn ang="0">
                  <a:pos x="383" y="409"/>
                </a:cxn>
                <a:cxn ang="0">
                  <a:pos x="384" y="411"/>
                </a:cxn>
                <a:cxn ang="0">
                  <a:pos x="384" y="413"/>
                </a:cxn>
                <a:cxn ang="0">
                  <a:pos x="386" y="414"/>
                </a:cxn>
                <a:cxn ang="0">
                  <a:pos x="492" y="341"/>
                </a:cxn>
                <a:cxn ang="0">
                  <a:pos x="392" y="291"/>
                </a:cxn>
                <a:cxn ang="0">
                  <a:pos x="370" y="514"/>
                </a:cxn>
                <a:cxn ang="0">
                  <a:pos x="510" y="425"/>
                </a:cxn>
                <a:cxn ang="0">
                  <a:pos x="492" y="421"/>
                </a:cxn>
                <a:cxn ang="0">
                  <a:pos x="393" y="498"/>
                </a:cxn>
                <a:cxn ang="0">
                  <a:pos x="293" y="386"/>
                </a:cxn>
                <a:cxn ang="0">
                  <a:pos x="412" y="310"/>
                </a:cxn>
                <a:cxn ang="0">
                  <a:pos x="492" y="421"/>
                </a:cxn>
                <a:cxn ang="0">
                  <a:pos x="173" y="421"/>
                </a:cxn>
                <a:cxn ang="0">
                  <a:pos x="295" y="306"/>
                </a:cxn>
                <a:cxn ang="0">
                  <a:pos x="320" y="289"/>
                </a:cxn>
                <a:cxn ang="0">
                  <a:pos x="446" y="175"/>
                </a:cxn>
                <a:cxn ang="0">
                  <a:pos x="451" y="282"/>
                </a:cxn>
                <a:cxn ang="0">
                  <a:pos x="470" y="289"/>
                </a:cxn>
                <a:cxn ang="0">
                  <a:pos x="470" y="119"/>
                </a:cxn>
                <a:cxn ang="0">
                  <a:pos x="24" y="95"/>
                </a:cxn>
                <a:cxn ang="0">
                  <a:pos x="0" y="179"/>
                </a:cxn>
                <a:cxn ang="0">
                  <a:pos x="0" y="306"/>
                </a:cxn>
                <a:cxn ang="0">
                  <a:pos x="0" y="429"/>
                </a:cxn>
                <a:cxn ang="0">
                  <a:pos x="260" y="452"/>
                </a:cxn>
                <a:cxn ang="0">
                  <a:pos x="19" y="179"/>
                </a:cxn>
                <a:cxn ang="0">
                  <a:pos x="24" y="175"/>
                </a:cxn>
                <a:cxn ang="0">
                  <a:pos x="154" y="289"/>
                </a:cxn>
                <a:cxn ang="0">
                  <a:pos x="19" y="179"/>
                </a:cxn>
                <a:cxn ang="0">
                  <a:pos x="154" y="306"/>
                </a:cxn>
                <a:cxn ang="0">
                  <a:pos x="24" y="421"/>
                </a:cxn>
                <a:cxn ang="0">
                  <a:pos x="19" y="306"/>
                </a:cxn>
                <a:cxn ang="0">
                  <a:pos x="173" y="289"/>
                </a:cxn>
                <a:cxn ang="0">
                  <a:pos x="173" y="175"/>
                </a:cxn>
                <a:cxn ang="0">
                  <a:pos x="302" y="289"/>
                </a:cxn>
                <a:cxn ang="0">
                  <a:pos x="311" y="118"/>
                </a:cxn>
                <a:cxn ang="0">
                  <a:pos x="328" y="134"/>
                </a:cxn>
                <a:cxn ang="0">
                  <a:pos x="294" y="134"/>
                </a:cxn>
                <a:cxn ang="0">
                  <a:pos x="163" y="118"/>
                </a:cxn>
                <a:cxn ang="0">
                  <a:pos x="180" y="134"/>
                </a:cxn>
                <a:cxn ang="0">
                  <a:pos x="147" y="134"/>
                </a:cxn>
              </a:cxnLst>
              <a:rect l="0" t="0" r="0" b="0"/>
              <a:pathLst>
                <a:path w="847" h="903">
                  <a:moveTo>
                    <a:pt x="217" y="100"/>
                  </a:moveTo>
                  <a:cubicBezTo>
                    <a:pt x="217" y="121"/>
                    <a:pt x="234" y="138"/>
                    <a:pt x="255" y="138"/>
                  </a:cubicBezTo>
                  <a:lnTo>
                    <a:pt x="517" y="138"/>
                  </a:lnTo>
                  <a:cubicBezTo>
                    <a:pt x="538" y="138"/>
                    <a:pt x="555" y="121"/>
                    <a:pt x="555" y="100"/>
                  </a:cubicBezTo>
                  <a:cubicBezTo>
                    <a:pt x="555" y="79"/>
                    <a:pt x="538" y="61"/>
                    <a:pt x="517" y="61"/>
                  </a:cubicBezTo>
                  <a:lnTo>
                    <a:pt x="448" y="61"/>
                  </a:lnTo>
                  <a:cubicBezTo>
                    <a:pt x="448" y="27"/>
                    <a:pt x="420" y="0"/>
                    <a:pt x="386" y="0"/>
                  </a:cubicBezTo>
                  <a:cubicBezTo>
                    <a:pt x="352" y="0"/>
                    <a:pt x="324" y="27"/>
                    <a:pt x="324" y="61"/>
                  </a:cubicBezTo>
                  <a:lnTo>
                    <a:pt x="255" y="61"/>
                  </a:lnTo>
                  <a:cubicBezTo>
                    <a:pt x="234" y="61"/>
                    <a:pt x="217" y="79"/>
                    <a:pt x="217" y="100"/>
                  </a:cubicBezTo>
                  <a:close/>
                  <a:moveTo>
                    <a:pt x="686" y="777"/>
                  </a:moveTo>
                  <a:cubicBezTo>
                    <a:pt x="689" y="780"/>
                    <a:pt x="693" y="782"/>
                    <a:pt x="697" y="782"/>
                  </a:cubicBezTo>
                  <a:cubicBezTo>
                    <a:pt x="702" y="782"/>
                    <a:pt x="706" y="780"/>
                    <a:pt x="709" y="777"/>
                  </a:cubicBezTo>
                  <a:cubicBezTo>
                    <a:pt x="715" y="771"/>
                    <a:pt x="715" y="761"/>
                    <a:pt x="709" y="755"/>
                  </a:cubicBezTo>
                  <a:lnTo>
                    <a:pt x="660" y="706"/>
                  </a:lnTo>
                  <a:lnTo>
                    <a:pt x="660" y="586"/>
                  </a:lnTo>
                  <a:cubicBezTo>
                    <a:pt x="660" y="577"/>
                    <a:pt x="653" y="570"/>
                    <a:pt x="644" y="570"/>
                  </a:cubicBezTo>
                  <a:cubicBezTo>
                    <a:pt x="636" y="570"/>
                    <a:pt x="629" y="577"/>
                    <a:pt x="629" y="586"/>
                  </a:cubicBezTo>
                  <a:lnTo>
                    <a:pt x="629" y="713"/>
                  </a:lnTo>
                  <a:cubicBezTo>
                    <a:pt x="629" y="714"/>
                    <a:pt x="629" y="715"/>
                    <a:pt x="629" y="716"/>
                  </a:cubicBezTo>
                  <a:cubicBezTo>
                    <a:pt x="629" y="716"/>
                    <a:pt x="629" y="717"/>
                    <a:pt x="629" y="717"/>
                  </a:cubicBezTo>
                  <a:cubicBezTo>
                    <a:pt x="629" y="718"/>
                    <a:pt x="630" y="718"/>
                    <a:pt x="630" y="719"/>
                  </a:cubicBezTo>
                  <a:cubicBezTo>
                    <a:pt x="630" y="719"/>
                    <a:pt x="630" y="720"/>
                    <a:pt x="631" y="720"/>
                  </a:cubicBezTo>
                  <a:cubicBezTo>
                    <a:pt x="631" y="721"/>
                    <a:pt x="631" y="721"/>
                    <a:pt x="631" y="722"/>
                  </a:cubicBezTo>
                  <a:cubicBezTo>
                    <a:pt x="632" y="722"/>
                    <a:pt x="632" y="723"/>
                    <a:pt x="633" y="724"/>
                  </a:cubicBezTo>
                  <a:cubicBezTo>
                    <a:pt x="633" y="724"/>
                    <a:pt x="633" y="724"/>
                    <a:pt x="633" y="724"/>
                  </a:cubicBezTo>
                  <a:lnTo>
                    <a:pt x="686" y="777"/>
                  </a:lnTo>
                  <a:close/>
                  <a:moveTo>
                    <a:pt x="807" y="596"/>
                  </a:moveTo>
                  <a:cubicBezTo>
                    <a:pt x="777" y="552"/>
                    <a:pt x="733" y="523"/>
                    <a:pt x="681" y="513"/>
                  </a:cubicBezTo>
                  <a:cubicBezTo>
                    <a:pt x="669" y="511"/>
                    <a:pt x="657" y="510"/>
                    <a:pt x="644" y="510"/>
                  </a:cubicBezTo>
                  <a:cubicBezTo>
                    <a:pt x="550" y="510"/>
                    <a:pt x="469" y="577"/>
                    <a:pt x="451" y="669"/>
                  </a:cubicBezTo>
                  <a:cubicBezTo>
                    <a:pt x="431" y="776"/>
                    <a:pt x="501" y="879"/>
                    <a:pt x="607" y="899"/>
                  </a:cubicBezTo>
                  <a:cubicBezTo>
                    <a:pt x="620" y="902"/>
                    <a:pt x="632" y="903"/>
                    <a:pt x="645" y="903"/>
                  </a:cubicBezTo>
                  <a:cubicBezTo>
                    <a:pt x="739" y="903"/>
                    <a:pt x="820" y="836"/>
                    <a:pt x="837" y="743"/>
                  </a:cubicBezTo>
                  <a:cubicBezTo>
                    <a:pt x="847" y="692"/>
                    <a:pt x="836" y="639"/>
                    <a:pt x="807" y="596"/>
                  </a:cubicBezTo>
                  <a:close/>
                  <a:moveTo>
                    <a:pt x="808" y="737"/>
                  </a:moveTo>
                  <a:lnTo>
                    <a:pt x="808" y="737"/>
                  </a:lnTo>
                  <a:cubicBezTo>
                    <a:pt x="793" y="816"/>
                    <a:pt x="724" y="872"/>
                    <a:pt x="645" y="872"/>
                  </a:cubicBezTo>
                  <a:cubicBezTo>
                    <a:pt x="634" y="872"/>
                    <a:pt x="624" y="871"/>
                    <a:pt x="613" y="869"/>
                  </a:cubicBezTo>
                  <a:cubicBezTo>
                    <a:pt x="523" y="852"/>
                    <a:pt x="464" y="765"/>
                    <a:pt x="481" y="675"/>
                  </a:cubicBezTo>
                  <a:cubicBezTo>
                    <a:pt x="496" y="597"/>
                    <a:pt x="565" y="540"/>
                    <a:pt x="644" y="540"/>
                  </a:cubicBezTo>
                  <a:cubicBezTo>
                    <a:pt x="655" y="540"/>
                    <a:pt x="665" y="541"/>
                    <a:pt x="676" y="543"/>
                  </a:cubicBezTo>
                  <a:cubicBezTo>
                    <a:pt x="719" y="551"/>
                    <a:pt x="757" y="576"/>
                    <a:pt x="782" y="613"/>
                  </a:cubicBezTo>
                  <a:cubicBezTo>
                    <a:pt x="807" y="650"/>
                    <a:pt x="816" y="694"/>
                    <a:pt x="808" y="737"/>
                  </a:cubicBezTo>
                  <a:close/>
                  <a:moveTo>
                    <a:pt x="413" y="736"/>
                  </a:moveTo>
                  <a:lnTo>
                    <a:pt x="284" y="736"/>
                  </a:lnTo>
                  <a:lnTo>
                    <a:pt x="284" y="536"/>
                  </a:lnTo>
                  <a:lnTo>
                    <a:pt x="485" y="536"/>
                  </a:lnTo>
                  <a:cubicBezTo>
                    <a:pt x="497" y="524"/>
                    <a:pt x="512" y="514"/>
                    <a:pt x="527" y="505"/>
                  </a:cubicBezTo>
                  <a:lnTo>
                    <a:pt x="526" y="505"/>
                  </a:lnTo>
                  <a:lnTo>
                    <a:pt x="526" y="306"/>
                  </a:lnTo>
                  <a:lnTo>
                    <a:pt x="732" y="306"/>
                  </a:lnTo>
                  <a:cubicBezTo>
                    <a:pt x="736" y="306"/>
                    <a:pt x="740" y="309"/>
                    <a:pt x="740" y="314"/>
                  </a:cubicBezTo>
                  <a:lnTo>
                    <a:pt x="740" y="494"/>
                  </a:lnTo>
                  <a:cubicBezTo>
                    <a:pt x="751" y="499"/>
                    <a:pt x="762" y="505"/>
                    <a:pt x="772" y="511"/>
                  </a:cubicBezTo>
                  <a:lnTo>
                    <a:pt x="772" y="505"/>
                  </a:lnTo>
                  <a:lnTo>
                    <a:pt x="772" y="314"/>
                  </a:lnTo>
                  <a:lnTo>
                    <a:pt x="772" y="208"/>
                  </a:lnTo>
                  <a:cubicBezTo>
                    <a:pt x="772" y="185"/>
                    <a:pt x="754" y="167"/>
                    <a:pt x="732" y="167"/>
                  </a:cubicBezTo>
                  <a:lnTo>
                    <a:pt x="40" y="167"/>
                  </a:lnTo>
                  <a:cubicBezTo>
                    <a:pt x="18" y="167"/>
                    <a:pt x="0" y="185"/>
                    <a:pt x="0" y="208"/>
                  </a:cubicBezTo>
                  <a:lnTo>
                    <a:pt x="0" y="314"/>
                  </a:lnTo>
                  <a:lnTo>
                    <a:pt x="0" y="505"/>
                  </a:lnTo>
                  <a:lnTo>
                    <a:pt x="0" y="536"/>
                  </a:lnTo>
                  <a:lnTo>
                    <a:pt x="0" y="727"/>
                  </a:lnTo>
                  <a:lnTo>
                    <a:pt x="0" y="751"/>
                  </a:lnTo>
                  <a:cubicBezTo>
                    <a:pt x="0" y="773"/>
                    <a:pt x="18" y="791"/>
                    <a:pt x="40" y="791"/>
                  </a:cubicBezTo>
                  <a:lnTo>
                    <a:pt x="427" y="791"/>
                  </a:lnTo>
                  <a:cubicBezTo>
                    <a:pt x="420" y="773"/>
                    <a:pt x="415" y="755"/>
                    <a:pt x="413" y="736"/>
                  </a:cubicBezTo>
                  <a:close/>
                  <a:moveTo>
                    <a:pt x="32" y="314"/>
                  </a:moveTo>
                  <a:lnTo>
                    <a:pt x="32" y="314"/>
                  </a:lnTo>
                  <a:cubicBezTo>
                    <a:pt x="32" y="309"/>
                    <a:pt x="36" y="306"/>
                    <a:pt x="40" y="306"/>
                  </a:cubicBezTo>
                  <a:lnTo>
                    <a:pt x="252" y="306"/>
                  </a:lnTo>
                  <a:lnTo>
                    <a:pt x="252" y="505"/>
                  </a:lnTo>
                  <a:lnTo>
                    <a:pt x="32" y="505"/>
                  </a:lnTo>
                  <a:lnTo>
                    <a:pt x="32" y="314"/>
                  </a:lnTo>
                  <a:close/>
                  <a:moveTo>
                    <a:pt x="252" y="536"/>
                  </a:moveTo>
                  <a:lnTo>
                    <a:pt x="252" y="536"/>
                  </a:lnTo>
                  <a:lnTo>
                    <a:pt x="252" y="736"/>
                  </a:lnTo>
                  <a:lnTo>
                    <a:pt x="40" y="736"/>
                  </a:lnTo>
                  <a:cubicBezTo>
                    <a:pt x="36" y="736"/>
                    <a:pt x="32" y="732"/>
                    <a:pt x="32" y="727"/>
                  </a:cubicBezTo>
                  <a:lnTo>
                    <a:pt x="32" y="536"/>
                  </a:lnTo>
                  <a:lnTo>
                    <a:pt x="252" y="536"/>
                  </a:lnTo>
                  <a:close/>
                  <a:moveTo>
                    <a:pt x="284" y="505"/>
                  </a:moveTo>
                  <a:lnTo>
                    <a:pt x="284" y="505"/>
                  </a:lnTo>
                  <a:lnTo>
                    <a:pt x="284" y="306"/>
                  </a:lnTo>
                  <a:lnTo>
                    <a:pt x="495" y="306"/>
                  </a:lnTo>
                  <a:lnTo>
                    <a:pt x="495" y="505"/>
                  </a:lnTo>
                  <a:lnTo>
                    <a:pt x="284" y="505"/>
                  </a:lnTo>
                  <a:close/>
                  <a:moveTo>
                    <a:pt x="511" y="207"/>
                  </a:moveTo>
                  <a:lnTo>
                    <a:pt x="511" y="207"/>
                  </a:lnTo>
                  <a:cubicBezTo>
                    <a:pt x="526" y="207"/>
                    <a:pt x="538" y="219"/>
                    <a:pt x="538" y="235"/>
                  </a:cubicBezTo>
                  <a:cubicBezTo>
                    <a:pt x="538" y="250"/>
                    <a:pt x="526" y="262"/>
                    <a:pt x="511" y="262"/>
                  </a:cubicBezTo>
                  <a:cubicBezTo>
                    <a:pt x="496" y="262"/>
                    <a:pt x="483" y="250"/>
                    <a:pt x="483" y="235"/>
                  </a:cubicBezTo>
                  <a:cubicBezTo>
                    <a:pt x="483" y="219"/>
                    <a:pt x="496" y="207"/>
                    <a:pt x="511" y="207"/>
                  </a:cubicBezTo>
                  <a:close/>
                  <a:moveTo>
                    <a:pt x="268" y="207"/>
                  </a:moveTo>
                  <a:lnTo>
                    <a:pt x="268" y="207"/>
                  </a:lnTo>
                  <a:cubicBezTo>
                    <a:pt x="283" y="207"/>
                    <a:pt x="295" y="219"/>
                    <a:pt x="295" y="235"/>
                  </a:cubicBezTo>
                  <a:cubicBezTo>
                    <a:pt x="295" y="250"/>
                    <a:pt x="283" y="262"/>
                    <a:pt x="268" y="262"/>
                  </a:cubicBezTo>
                  <a:cubicBezTo>
                    <a:pt x="253" y="262"/>
                    <a:pt x="241" y="250"/>
                    <a:pt x="241" y="235"/>
                  </a:cubicBezTo>
                  <a:cubicBezTo>
                    <a:pt x="241" y="219"/>
                    <a:pt x="253" y="207"/>
                    <a:pt x="268" y="207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99430" y="5433060"/>
            <a:ext cx="47180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 eaLnBrk="0" hangingPunct="0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团队队长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：李杰</a:t>
            </a:r>
            <a:endParaRPr kumimoji="0" lang="zh-CN" altLang="en-US" sz="2400" b="1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方正姚体" panose="02010601030101010101" pitchFamily="2" charset="-122"/>
            </a:endParaRPr>
          </a:p>
          <a:p>
            <a:pPr marR="0" defTabSz="914400" eaLnBrk="0" hangingPunct="0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团队成员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：冯文雄 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周振朋 </a:t>
            </a:r>
            <a:endParaRPr lang="en-US" altLang="zh-CN" sz="2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  <a:p>
            <a:pPr marR="0" defTabSz="914400" eaLnBrk="0" hangingPunct="0"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柯新钿  禤锦辉 阿卜力孜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Tm="2013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8" y="590735"/>
            <a:ext cx="12226925" cy="63861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5" name="组合 16"/>
          <p:cNvGrpSpPr/>
          <p:nvPr/>
        </p:nvGrpSpPr>
        <p:grpSpPr>
          <a:xfrm>
            <a:off x="131763" y="68263"/>
            <a:ext cx="11988800" cy="521907"/>
            <a:chOff x="207" y="-5"/>
            <a:chExt cx="18880" cy="820"/>
          </a:xfrm>
        </p:grpSpPr>
        <p:grpSp>
          <p:nvGrpSpPr>
            <p:cNvPr id="8211" name="组合 6"/>
            <p:cNvGrpSpPr/>
            <p:nvPr/>
          </p:nvGrpSpPr>
          <p:grpSpPr>
            <a:xfrm>
              <a:off x="1864" y="-5"/>
              <a:ext cx="17223" cy="820"/>
              <a:chOff x="1885" y="70"/>
              <a:chExt cx="17223" cy="820"/>
            </a:xfrm>
          </p:grpSpPr>
          <p:sp>
            <p:nvSpPr>
              <p:cNvPr id="8215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7" name="TextBox 14"/>
              <p:cNvSpPr/>
              <p:nvPr/>
            </p:nvSpPr>
            <p:spPr>
              <a:xfrm>
                <a:off x="18314" y="185"/>
                <a:ext cx="457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just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18" name="TextBox 54"/>
              <p:cNvSpPr/>
              <p:nvPr/>
            </p:nvSpPr>
            <p:spPr>
              <a:xfrm>
                <a:off x="2095" y="70"/>
                <a:ext cx="9539" cy="8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zh-CN" altLang="en-US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项目功能</a:t>
                </a:r>
                <a:r>
                  <a:rPr lang="en-US" altLang="zh-CN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发布商品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8212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8213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4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2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197" name="组合 20"/>
          <p:cNvGrpSpPr/>
          <p:nvPr/>
        </p:nvGrpSpPr>
        <p:grpSpPr>
          <a:xfrm>
            <a:off x="2869565" y="1128395"/>
            <a:ext cx="8339138" cy="1344295"/>
            <a:chOff x="4750" y="1560"/>
            <a:chExt cx="13133" cy="2117"/>
          </a:xfrm>
        </p:grpSpPr>
        <p:sp>
          <p:nvSpPr>
            <p:cNvPr id="8202" name="矩形 7"/>
            <p:cNvSpPr/>
            <p:nvPr/>
          </p:nvSpPr>
          <p:spPr>
            <a:xfrm>
              <a:off x="4750" y="2225"/>
              <a:ext cx="1131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3" name="矩形 9"/>
            <p:cNvSpPr/>
            <p:nvPr/>
          </p:nvSpPr>
          <p:spPr>
            <a:xfrm>
              <a:off x="4755" y="1560"/>
              <a:ext cx="24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" name="TextBox 8"/>
            <p:cNvSpPr/>
            <p:nvPr/>
          </p:nvSpPr>
          <p:spPr>
            <a:xfrm>
              <a:off x="4750" y="3010"/>
              <a:ext cx="13133" cy="6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198" name="组合 21"/>
          <p:cNvGrpSpPr/>
          <p:nvPr/>
        </p:nvGrpSpPr>
        <p:grpSpPr>
          <a:xfrm>
            <a:off x="2968625" y="3980815"/>
            <a:ext cx="5781040" cy="1621155"/>
            <a:chOff x="4750" y="6008"/>
            <a:chExt cx="13133" cy="2553"/>
          </a:xfrm>
        </p:grpSpPr>
        <p:sp>
          <p:nvSpPr>
            <p:cNvPr id="8199" name="矩形 7"/>
            <p:cNvSpPr/>
            <p:nvPr/>
          </p:nvSpPr>
          <p:spPr>
            <a:xfrm>
              <a:off x="4750" y="6783"/>
              <a:ext cx="1131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" name="矩形 9"/>
            <p:cNvSpPr/>
            <p:nvPr/>
          </p:nvSpPr>
          <p:spPr>
            <a:xfrm>
              <a:off x="4755" y="6008"/>
              <a:ext cx="24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" name="TextBox 13"/>
            <p:cNvSpPr/>
            <p:nvPr/>
          </p:nvSpPr>
          <p:spPr>
            <a:xfrm>
              <a:off x="4750" y="7458"/>
              <a:ext cx="13133" cy="11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787923"/>
            <a:ext cx="2072822" cy="3685017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 flipV="1">
            <a:off x="674053" y="5445140"/>
            <a:ext cx="10841355" cy="7200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流程图: 联系 10"/>
          <p:cNvSpPr/>
          <p:nvPr/>
        </p:nvSpPr>
        <p:spPr bwMode="auto">
          <a:xfrm>
            <a:off x="1662886" y="5402475"/>
            <a:ext cx="187200" cy="18667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流程图: 联系 30"/>
          <p:cNvSpPr/>
          <p:nvPr/>
        </p:nvSpPr>
        <p:spPr bwMode="auto">
          <a:xfrm>
            <a:off x="4514271" y="5373135"/>
            <a:ext cx="187200" cy="18667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流程图: 联系 31"/>
          <p:cNvSpPr/>
          <p:nvPr/>
        </p:nvSpPr>
        <p:spPr bwMode="auto">
          <a:xfrm>
            <a:off x="7365656" y="5373135"/>
            <a:ext cx="187200" cy="18667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流程图: 联系 32"/>
          <p:cNvSpPr/>
          <p:nvPr/>
        </p:nvSpPr>
        <p:spPr bwMode="auto">
          <a:xfrm>
            <a:off x="10217041" y="5373135"/>
            <a:ext cx="187200" cy="186675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65558" y="5857377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发布商品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252" y="791888"/>
            <a:ext cx="2423305" cy="3678918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810543" y="5857377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发布成功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63875" y="5857377"/>
            <a:ext cx="173866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买卖家联系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48" y="790258"/>
            <a:ext cx="2291915" cy="407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11" y="800373"/>
            <a:ext cx="2266663" cy="402962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544075" y="5847535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交易成功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1558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4275"/>
            <a:ext cx="12196763" cy="4403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9" name="组合 7"/>
          <p:cNvGrpSpPr/>
          <p:nvPr/>
        </p:nvGrpSpPr>
        <p:grpSpPr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9230" name="Oval 5"/>
            <p:cNvSpPr/>
            <p:nvPr/>
          </p:nvSpPr>
          <p:spPr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231" name="Freeform 6"/>
            <p:cNvSpPr>
              <a:spLocks noEditPoints="1"/>
            </p:cNvSpPr>
            <p:nvPr/>
          </p:nvSpPr>
          <p:spPr>
            <a:xfrm>
              <a:off x="123825" y="123825"/>
              <a:ext cx="2054225" cy="2058988"/>
            </a:xfrm>
            <a:custGeom>
              <a:avLst/>
              <a:gdLst/>
              <a:ahLst/>
              <a:cxnLst>
                <a:cxn ang="0">
                  <a:pos x="1027113" y="0"/>
                </a:cxn>
                <a:cxn ang="0">
                  <a:pos x="2054225" y="1029494"/>
                </a:cxn>
                <a:cxn ang="0">
                  <a:pos x="1027113" y="2058988"/>
                </a:cxn>
                <a:cxn ang="0">
                  <a:pos x="0" y="1029494"/>
                </a:cxn>
                <a:cxn ang="0">
                  <a:pos x="1027113" y="0"/>
                </a:cxn>
                <a:cxn ang="0">
                  <a:pos x="1027113" y="69754"/>
                </a:cxn>
                <a:cxn ang="0">
                  <a:pos x="1984011" y="1029494"/>
                </a:cxn>
                <a:cxn ang="0">
                  <a:pos x="1027113" y="1988611"/>
                </a:cxn>
                <a:cxn ang="0">
                  <a:pos x="69593" y="1029494"/>
                </a:cxn>
                <a:cxn ang="0">
                  <a:pos x="1027113" y="69754"/>
                </a:cxn>
              </a:cxnLst>
              <a:rect l="0" t="0" r="0" b="0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0" name="TextBox 12"/>
          <p:cNvSpPr/>
          <p:nvPr/>
        </p:nvSpPr>
        <p:spPr>
          <a:xfrm>
            <a:off x="2968625" y="3754438"/>
            <a:ext cx="62579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三、</a:t>
            </a:r>
            <a:r>
              <a:rPr lang="zh-CN" altLang="en-US" sz="4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项目特色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1" name="直接连接符 13"/>
          <p:cNvSpPr/>
          <p:nvPr/>
        </p:nvSpPr>
        <p:spPr>
          <a:xfrm>
            <a:off x="2641600" y="4570413"/>
            <a:ext cx="6913563" cy="1587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9222" name="Freeform 11"/>
          <p:cNvSpPr>
            <a:spLocks noEditPoints="1"/>
          </p:cNvSpPr>
          <p:nvPr/>
        </p:nvSpPr>
        <p:spPr>
          <a:xfrm>
            <a:off x="5408613" y="1938338"/>
            <a:ext cx="1379537" cy="1089025"/>
          </a:xfrm>
          <a:custGeom>
            <a:avLst/>
            <a:gdLst/>
            <a:ahLst/>
            <a:cxnLst>
              <a:cxn ang="0">
                <a:pos x="507773" y="551041"/>
              </a:cxn>
              <a:cxn ang="0">
                <a:pos x="704665" y="449190"/>
              </a:cxn>
              <a:cxn ang="0">
                <a:pos x="1072541" y="386512"/>
              </a:cxn>
              <a:cxn ang="0">
                <a:pos x="1174873" y="233736"/>
              </a:cxn>
              <a:cxn ang="0">
                <a:pos x="1025909" y="338198"/>
              </a:cxn>
              <a:cxn ang="0">
                <a:pos x="703370" y="353868"/>
              </a:cxn>
              <a:cxn ang="0">
                <a:pos x="1379537" y="144942"/>
              </a:cxn>
              <a:cxn ang="0">
                <a:pos x="838085" y="57455"/>
              </a:cxn>
              <a:cxn ang="0">
                <a:pos x="786271" y="0"/>
              </a:cxn>
              <a:cxn ang="0">
                <a:pos x="277203" y="57455"/>
              </a:cxn>
              <a:cxn ang="0">
                <a:pos x="314768" y="144942"/>
              </a:cxn>
              <a:cxn ang="0">
                <a:pos x="388602" y="246793"/>
              </a:cxn>
              <a:cxn ang="0">
                <a:pos x="1270728" y="144942"/>
              </a:cxn>
              <a:cxn ang="0">
                <a:pos x="638603" y="715570"/>
              </a:cxn>
              <a:cxn ang="0">
                <a:pos x="1270728" y="744298"/>
              </a:cxn>
              <a:cxn ang="0">
                <a:pos x="648965" y="774331"/>
              </a:cxn>
              <a:cxn ang="0">
                <a:pos x="651556" y="867041"/>
              </a:cxn>
              <a:cxn ang="0">
                <a:pos x="786271" y="1081190"/>
              </a:cxn>
              <a:cxn ang="0">
                <a:pos x="838085" y="867041"/>
              </a:cxn>
              <a:cxn ang="0">
                <a:pos x="1086790" y="1074661"/>
              </a:cxn>
              <a:cxn ang="0">
                <a:pos x="1064769" y="867041"/>
              </a:cxn>
              <a:cxn ang="0">
                <a:pos x="1379537" y="774331"/>
              </a:cxn>
              <a:cxn ang="0">
                <a:pos x="1345858" y="144942"/>
              </a:cxn>
              <a:cxn ang="0">
                <a:pos x="288861" y="562793"/>
              </a:cxn>
              <a:cxn ang="0">
                <a:pos x="423576" y="428298"/>
              </a:cxn>
              <a:cxn ang="0">
                <a:pos x="155441" y="428298"/>
              </a:cxn>
              <a:cxn ang="0">
                <a:pos x="375649" y="591521"/>
              </a:cxn>
              <a:cxn ang="0">
                <a:pos x="325130" y="591521"/>
              </a:cxn>
              <a:cxn ang="0">
                <a:pos x="339379" y="616331"/>
              </a:cxn>
              <a:cxn ang="0">
                <a:pos x="353628" y="925802"/>
              </a:cxn>
              <a:cxn ang="0">
                <a:pos x="233161" y="925802"/>
              </a:cxn>
              <a:cxn ang="0">
                <a:pos x="247410" y="616331"/>
              </a:cxn>
              <a:cxn ang="0">
                <a:pos x="260363" y="591521"/>
              </a:cxn>
              <a:cxn ang="0">
                <a:pos x="0" y="795223"/>
              </a:cxn>
              <a:cxn ang="0">
                <a:pos x="119171" y="1089025"/>
              </a:cxn>
              <a:cxn ang="0">
                <a:pos x="160622" y="784777"/>
              </a:cxn>
              <a:cxn ang="0">
                <a:pos x="414509" y="1089025"/>
              </a:cxn>
              <a:cxn ang="0">
                <a:pos x="455960" y="784777"/>
              </a:cxn>
              <a:cxn ang="0">
                <a:pos x="577722" y="1089025"/>
              </a:cxn>
              <a:cxn ang="0">
                <a:pos x="375649" y="591521"/>
              </a:cxn>
            </a:cxnLst>
            <a:rect l="0" t="0" r="0" b="0"/>
            <a:pathLst>
              <a:path w="1065" h="834">
                <a:moveTo>
                  <a:pt x="543" y="271"/>
                </a:moveTo>
                <a:lnTo>
                  <a:pt x="392" y="422"/>
                </a:lnTo>
                <a:cubicBezTo>
                  <a:pt x="408" y="431"/>
                  <a:pt x="422" y="442"/>
                  <a:pt x="434" y="454"/>
                </a:cubicBezTo>
                <a:lnTo>
                  <a:pt x="544" y="344"/>
                </a:lnTo>
                <a:lnTo>
                  <a:pt x="662" y="463"/>
                </a:lnTo>
                <a:lnTo>
                  <a:pt x="828" y="296"/>
                </a:lnTo>
                <a:lnTo>
                  <a:pt x="854" y="361"/>
                </a:lnTo>
                <a:lnTo>
                  <a:pt x="907" y="179"/>
                </a:lnTo>
                <a:lnTo>
                  <a:pt x="725" y="232"/>
                </a:lnTo>
                <a:lnTo>
                  <a:pt x="792" y="259"/>
                </a:lnTo>
                <a:lnTo>
                  <a:pt x="662" y="389"/>
                </a:lnTo>
                <a:lnTo>
                  <a:pt x="543" y="271"/>
                </a:lnTo>
                <a:close/>
                <a:moveTo>
                  <a:pt x="1065" y="111"/>
                </a:moveTo>
                <a:lnTo>
                  <a:pt x="1065" y="111"/>
                </a:lnTo>
                <a:lnTo>
                  <a:pt x="1065" y="44"/>
                </a:lnTo>
                <a:lnTo>
                  <a:pt x="647" y="44"/>
                </a:lnTo>
                <a:lnTo>
                  <a:pt x="647" y="0"/>
                </a:lnTo>
                <a:lnTo>
                  <a:pt x="607" y="0"/>
                </a:lnTo>
                <a:lnTo>
                  <a:pt x="607" y="44"/>
                </a:lnTo>
                <a:lnTo>
                  <a:pt x="214" y="44"/>
                </a:lnTo>
                <a:lnTo>
                  <a:pt x="214" y="111"/>
                </a:lnTo>
                <a:lnTo>
                  <a:pt x="243" y="111"/>
                </a:lnTo>
                <a:lnTo>
                  <a:pt x="243" y="170"/>
                </a:lnTo>
                <a:cubicBezTo>
                  <a:pt x="264" y="172"/>
                  <a:pt x="283" y="179"/>
                  <a:pt x="300" y="189"/>
                </a:cubicBezTo>
                <a:lnTo>
                  <a:pt x="300" y="111"/>
                </a:lnTo>
                <a:lnTo>
                  <a:pt x="981" y="111"/>
                </a:lnTo>
                <a:lnTo>
                  <a:pt x="981" y="548"/>
                </a:lnTo>
                <a:lnTo>
                  <a:pt x="493" y="548"/>
                </a:lnTo>
                <a:cubicBezTo>
                  <a:pt x="496" y="555"/>
                  <a:pt x="497" y="562"/>
                  <a:pt x="499" y="570"/>
                </a:cubicBezTo>
                <a:lnTo>
                  <a:pt x="981" y="570"/>
                </a:lnTo>
                <a:lnTo>
                  <a:pt x="981" y="593"/>
                </a:lnTo>
                <a:lnTo>
                  <a:pt x="501" y="593"/>
                </a:lnTo>
                <a:cubicBezTo>
                  <a:pt x="502" y="599"/>
                  <a:pt x="503" y="604"/>
                  <a:pt x="503" y="609"/>
                </a:cubicBezTo>
                <a:lnTo>
                  <a:pt x="503" y="664"/>
                </a:lnTo>
                <a:lnTo>
                  <a:pt x="607" y="664"/>
                </a:lnTo>
                <a:lnTo>
                  <a:pt x="607" y="828"/>
                </a:lnTo>
                <a:lnTo>
                  <a:pt x="647" y="828"/>
                </a:lnTo>
                <a:lnTo>
                  <a:pt x="647" y="664"/>
                </a:lnTo>
                <a:lnTo>
                  <a:pt x="779" y="664"/>
                </a:lnTo>
                <a:lnTo>
                  <a:pt x="839" y="823"/>
                </a:lnTo>
                <a:lnTo>
                  <a:pt x="878" y="813"/>
                </a:lnTo>
                <a:lnTo>
                  <a:pt x="822" y="664"/>
                </a:lnTo>
                <a:lnTo>
                  <a:pt x="1065" y="664"/>
                </a:lnTo>
                <a:lnTo>
                  <a:pt x="1065" y="593"/>
                </a:lnTo>
                <a:lnTo>
                  <a:pt x="1039" y="593"/>
                </a:lnTo>
                <a:lnTo>
                  <a:pt x="1039" y="111"/>
                </a:lnTo>
                <a:lnTo>
                  <a:pt x="1065" y="111"/>
                </a:lnTo>
                <a:close/>
                <a:moveTo>
                  <a:pt x="223" y="431"/>
                </a:moveTo>
                <a:lnTo>
                  <a:pt x="223" y="431"/>
                </a:lnTo>
                <a:cubicBezTo>
                  <a:pt x="280" y="431"/>
                  <a:pt x="327" y="385"/>
                  <a:pt x="327" y="328"/>
                </a:cubicBezTo>
                <a:cubicBezTo>
                  <a:pt x="327" y="271"/>
                  <a:pt x="280" y="224"/>
                  <a:pt x="223" y="224"/>
                </a:cubicBezTo>
                <a:cubicBezTo>
                  <a:pt x="166" y="224"/>
                  <a:pt x="120" y="271"/>
                  <a:pt x="120" y="328"/>
                </a:cubicBezTo>
                <a:cubicBezTo>
                  <a:pt x="120" y="385"/>
                  <a:pt x="166" y="431"/>
                  <a:pt x="223" y="431"/>
                </a:cubicBezTo>
                <a:close/>
                <a:moveTo>
                  <a:pt x="290" y="453"/>
                </a:moveTo>
                <a:lnTo>
                  <a:pt x="290" y="453"/>
                </a:lnTo>
                <a:lnTo>
                  <a:pt x="251" y="453"/>
                </a:lnTo>
                <a:lnTo>
                  <a:pt x="257" y="457"/>
                </a:lnTo>
                <a:cubicBezTo>
                  <a:pt x="262" y="460"/>
                  <a:pt x="264" y="467"/>
                  <a:pt x="262" y="472"/>
                </a:cubicBezTo>
                <a:lnTo>
                  <a:pt x="248" y="507"/>
                </a:lnTo>
                <a:lnTo>
                  <a:pt x="273" y="709"/>
                </a:lnTo>
                <a:lnTo>
                  <a:pt x="226" y="751"/>
                </a:lnTo>
                <a:lnTo>
                  <a:pt x="180" y="709"/>
                </a:lnTo>
                <a:lnTo>
                  <a:pt x="205" y="507"/>
                </a:lnTo>
                <a:lnTo>
                  <a:pt x="191" y="472"/>
                </a:lnTo>
                <a:cubicBezTo>
                  <a:pt x="188" y="467"/>
                  <a:pt x="191" y="460"/>
                  <a:pt x="195" y="457"/>
                </a:cubicBezTo>
                <a:lnTo>
                  <a:pt x="201" y="453"/>
                </a:lnTo>
                <a:lnTo>
                  <a:pt x="156" y="453"/>
                </a:lnTo>
                <a:cubicBezTo>
                  <a:pt x="70" y="453"/>
                  <a:pt x="0" y="523"/>
                  <a:pt x="0" y="609"/>
                </a:cubicBezTo>
                <a:lnTo>
                  <a:pt x="0" y="834"/>
                </a:lnTo>
                <a:lnTo>
                  <a:pt x="92" y="834"/>
                </a:lnTo>
                <a:lnTo>
                  <a:pt x="92" y="601"/>
                </a:lnTo>
                <a:lnTo>
                  <a:pt x="124" y="601"/>
                </a:lnTo>
                <a:lnTo>
                  <a:pt x="124" y="834"/>
                </a:lnTo>
                <a:lnTo>
                  <a:pt x="320" y="834"/>
                </a:lnTo>
                <a:lnTo>
                  <a:pt x="320" y="601"/>
                </a:lnTo>
                <a:lnTo>
                  <a:pt x="352" y="601"/>
                </a:lnTo>
                <a:lnTo>
                  <a:pt x="352" y="834"/>
                </a:lnTo>
                <a:lnTo>
                  <a:pt x="446" y="834"/>
                </a:lnTo>
                <a:lnTo>
                  <a:pt x="446" y="609"/>
                </a:lnTo>
                <a:cubicBezTo>
                  <a:pt x="446" y="523"/>
                  <a:pt x="376" y="453"/>
                  <a:pt x="290" y="453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223" name="组合 1"/>
          <p:cNvGrpSpPr/>
          <p:nvPr/>
        </p:nvGrpSpPr>
        <p:grpSpPr>
          <a:xfrm>
            <a:off x="3636099" y="4764088"/>
            <a:ext cx="5369580" cy="835025"/>
            <a:chOff x="6631" y="7503"/>
            <a:chExt cx="8454" cy="1315"/>
          </a:xfrm>
        </p:grpSpPr>
        <p:sp>
          <p:nvSpPr>
            <p:cNvPr id="9224" name="Oval 39"/>
            <p:cNvSpPr>
              <a:spLocks noChangeAspect="1"/>
            </p:cNvSpPr>
            <p:nvPr/>
          </p:nvSpPr>
          <p:spPr>
            <a:xfrm>
              <a:off x="6767" y="7645"/>
              <a:ext cx="340" cy="343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225" name="Oval 42"/>
            <p:cNvSpPr>
              <a:spLocks noChangeAspect="1"/>
            </p:cNvSpPr>
            <p:nvPr/>
          </p:nvSpPr>
          <p:spPr>
            <a:xfrm>
              <a:off x="10945" y="7645"/>
              <a:ext cx="340" cy="343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lvl="0" eaLnBrk="1" hangingPunct="1"/>
              <a:endParaRPr lang="zh-CN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226" name="TextBox 19"/>
            <p:cNvSpPr/>
            <p:nvPr/>
          </p:nvSpPr>
          <p:spPr>
            <a:xfrm>
              <a:off x="7337" y="7503"/>
              <a:ext cx="356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000" b="1" dirty="0" smtClean="0">
                  <a:solidFill>
                    <a:schemeClr val="accent2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针对大学校园</a:t>
              </a:r>
              <a:endParaRPr lang="en-US" altLang="zh-CN" sz="2000" b="1" dirty="0">
                <a:solidFill>
                  <a:schemeClr val="accent2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sp>
          <p:nvSpPr>
            <p:cNvPr id="9228" name="TextBox 24"/>
            <p:cNvSpPr/>
            <p:nvPr/>
          </p:nvSpPr>
          <p:spPr>
            <a:xfrm>
              <a:off x="11517" y="7503"/>
              <a:ext cx="356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b="1" dirty="0" smtClean="0">
                  <a:solidFill>
                    <a:schemeClr val="accent2"/>
                  </a:solidFill>
                  <a:sym typeface="Arial" panose="020B0604020202020204" pitchFamily="34" charset="0"/>
                </a:rPr>
                <a:t>简便的交易方式</a:t>
              </a:r>
              <a:endParaRPr lang="zh-CN" altLang="en-US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229" name="TextBox 26"/>
            <p:cNvSpPr/>
            <p:nvPr/>
          </p:nvSpPr>
          <p:spPr>
            <a:xfrm>
              <a:off x="6631" y="8190"/>
              <a:ext cx="5805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421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reeform 5"/>
          <p:cNvSpPr/>
          <p:nvPr/>
        </p:nvSpPr>
        <p:spPr>
          <a:xfrm>
            <a:off x="66675" y="74613"/>
            <a:ext cx="122713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5988" y="0"/>
              </a:cxn>
              <a:cxn ang="0">
                <a:pos x="1227138" y="242494"/>
              </a:cxn>
              <a:cxn ang="0">
                <a:pos x="1095988" y="485775"/>
              </a:cxn>
              <a:cxn ang="0">
                <a:pos x="0" y="485775"/>
              </a:cxn>
              <a:cxn ang="0">
                <a:pos x="0" y="0"/>
              </a:cxn>
            </a:cxnLst>
            <a:rect l="0" t="0" r="0" b="0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Freeform 6"/>
          <p:cNvSpPr/>
          <p:nvPr/>
        </p:nvSpPr>
        <p:spPr>
          <a:xfrm>
            <a:off x="1198563" y="74613"/>
            <a:ext cx="10212387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80585" y="0"/>
              </a:cxn>
              <a:cxn ang="0">
                <a:pos x="10212387" y="242494"/>
              </a:cxn>
              <a:cxn ang="0">
                <a:pos x="10080585" y="485775"/>
              </a:cxn>
              <a:cxn ang="0">
                <a:pos x="0" y="485775"/>
              </a:cxn>
              <a:cxn ang="0">
                <a:pos x="131036" y="242494"/>
              </a:cxn>
              <a:cxn ang="0">
                <a:pos x="0" y="0"/>
              </a:cxn>
            </a:cxnLst>
            <a:rect l="0" t="0" r="0" b="0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5" name="Freeform 7"/>
          <p:cNvSpPr/>
          <p:nvPr/>
        </p:nvSpPr>
        <p:spPr>
          <a:xfrm>
            <a:off x="11318875" y="74613"/>
            <a:ext cx="811213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213" y="0"/>
              </a:cxn>
              <a:cxn ang="0">
                <a:pos x="811213" y="485775"/>
              </a:cxn>
              <a:cxn ang="0">
                <a:pos x="0" y="485775"/>
              </a:cxn>
              <a:cxn ang="0">
                <a:pos x="131631" y="242494"/>
              </a:cxn>
              <a:cxn ang="0">
                <a:pos x="0" y="0"/>
              </a:cxn>
            </a:cxnLst>
            <a:rect l="0" t="0" r="0" b="0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6" name="TextBox 14"/>
          <p:cNvSpPr/>
          <p:nvPr/>
        </p:nvSpPr>
        <p:spPr>
          <a:xfrm>
            <a:off x="11628438" y="119063"/>
            <a:ext cx="287337" cy="3841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zh-CN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7" name="TextBox 54"/>
          <p:cNvSpPr/>
          <p:nvPr/>
        </p:nvSpPr>
        <p:spPr>
          <a:xfrm>
            <a:off x="1331913" y="46038"/>
            <a:ext cx="81073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针对大学校园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8" name="TextBox 55"/>
          <p:cNvSpPr/>
          <p:nvPr/>
        </p:nvSpPr>
        <p:spPr>
          <a:xfrm>
            <a:off x="142875" y="107950"/>
            <a:ext cx="1063625" cy="395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r" eaLnBrk="1" hangingPunct="1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</a:t>
            </a:r>
            <a:endParaRPr lang="en-US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49" name="TextBox 8"/>
          <p:cNvSpPr/>
          <p:nvPr/>
        </p:nvSpPr>
        <p:spPr>
          <a:xfrm>
            <a:off x="4611688" y="1754188"/>
            <a:ext cx="920750" cy="722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已获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ctr" eaLnBrk="1" hangingPunct="1"/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7833134" y="5802831"/>
          <a:ext cx="3888270" cy="60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1" y="980830"/>
            <a:ext cx="2708950" cy="2708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11" y="964797"/>
            <a:ext cx="2392198" cy="2392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90" y="3429000"/>
            <a:ext cx="2698091" cy="1783372"/>
          </a:xfrm>
          <a:prstGeom prst="rect">
            <a:avLst/>
          </a:prstGeom>
        </p:spPr>
      </p:pic>
      <p:graphicFrame>
        <p:nvGraphicFramePr>
          <p:cNvPr id="9" name="图示 8"/>
          <p:cNvGraphicFramePr/>
          <p:nvPr/>
        </p:nvGraphicFramePr>
        <p:xfrm>
          <a:off x="1672170" y="5889658"/>
          <a:ext cx="3478054" cy="547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879" y="836820"/>
            <a:ext cx="3150859" cy="47834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02541" y="2878646"/>
            <a:ext cx="2936404" cy="1630429"/>
          </a:xfrm>
          <a:prstGeom prst="rect">
            <a:avLst/>
          </a:prstGeom>
        </p:spPr>
      </p:pic>
    </p:spTree>
  </p:cSld>
  <p:clrMapOvr>
    <a:masterClrMapping/>
  </p:clrMapOvr>
  <p:transition spd="slow" advTm="5382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reeform 5"/>
          <p:cNvSpPr/>
          <p:nvPr/>
        </p:nvSpPr>
        <p:spPr>
          <a:xfrm>
            <a:off x="66675" y="74613"/>
            <a:ext cx="122713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5988" y="0"/>
              </a:cxn>
              <a:cxn ang="0">
                <a:pos x="1227138" y="242494"/>
              </a:cxn>
              <a:cxn ang="0">
                <a:pos x="1095988" y="485775"/>
              </a:cxn>
              <a:cxn ang="0">
                <a:pos x="0" y="485775"/>
              </a:cxn>
              <a:cxn ang="0">
                <a:pos x="0" y="0"/>
              </a:cxn>
            </a:cxnLst>
            <a:rect l="0" t="0" r="0" b="0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Freeform 6"/>
          <p:cNvSpPr/>
          <p:nvPr/>
        </p:nvSpPr>
        <p:spPr>
          <a:xfrm>
            <a:off x="1198563" y="74613"/>
            <a:ext cx="10212387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80585" y="0"/>
              </a:cxn>
              <a:cxn ang="0">
                <a:pos x="10212387" y="242494"/>
              </a:cxn>
              <a:cxn ang="0">
                <a:pos x="10080585" y="485775"/>
              </a:cxn>
              <a:cxn ang="0">
                <a:pos x="0" y="485775"/>
              </a:cxn>
              <a:cxn ang="0">
                <a:pos x="131036" y="242494"/>
              </a:cxn>
              <a:cxn ang="0">
                <a:pos x="0" y="0"/>
              </a:cxn>
            </a:cxnLst>
            <a:rect l="0" t="0" r="0" b="0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5" name="Freeform 7"/>
          <p:cNvSpPr/>
          <p:nvPr/>
        </p:nvSpPr>
        <p:spPr>
          <a:xfrm>
            <a:off x="11318875" y="74613"/>
            <a:ext cx="811213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213" y="0"/>
              </a:cxn>
              <a:cxn ang="0">
                <a:pos x="811213" y="485775"/>
              </a:cxn>
              <a:cxn ang="0">
                <a:pos x="0" y="485775"/>
              </a:cxn>
              <a:cxn ang="0">
                <a:pos x="131631" y="242494"/>
              </a:cxn>
              <a:cxn ang="0">
                <a:pos x="0" y="0"/>
              </a:cxn>
            </a:cxnLst>
            <a:rect l="0" t="0" r="0" b="0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6" name="TextBox 14"/>
          <p:cNvSpPr/>
          <p:nvPr/>
        </p:nvSpPr>
        <p:spPr>
          <a:xfrm>
            <a:off x="11628438" y="119063"/>
            <a:ext cx="287337" cy="3841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zh-CN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7" name="TextBox 54"/>
          <p:cNvSpPr/>
          <p:nvPr/>
        </p:nvSpPr>
        <p:spPr>
          <a:xfrm>
            <a:off x="1331913" y="46038"/>
            <a:ext cx="8107362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rPr>
              <a:t>简便的交易方式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8" name="TextBox 55"/>
          <p:cNvSpPr/>
          <p:nvPr/>
        </p:nvSpPr>
        <p:spPr>
          <a:xfrm>
            <a:off x="142875" y="107950"/>
            <a:ext cx="1063625" cy="395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r" eaLnBrk="1" hangingPunct="1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3</a:t>
            </a:r>
            <a:endParaRPr lang="en-US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50" name="文本框 18"/>
          <p:cNvSpPr txBox="1"/>
          <p:nvPr/>
        </p:nvSpPr>
        <p:spPr>
          <a:xfrm>
            <a:off x="5607050" y="4403725"/>
            <a:ext cx="995363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AND</a:t>
            </a:r>
            <a:endParaRPr lang="en-US" altLang="zh-CN" sz="28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73" y="1781196"/>
            <a:ext cx="2249151" cy="1708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816073"/>
            <a:ext cx="2133600" cy="21336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 bwMode="auto">
          <a:xfrm>
            <a:off x="2197407" y="711907"/>
            <a:ext cx="3108919" cy="855763"/>
          </a:xfrm>
          <a:prstGeom prst="wedgeEllipseCallout">
            <a:avLst>
              <a:gd name="adj1" fmla="val -48083"/>
              <a:gd name="adj2" fmla="val 65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dirty="0">
                <a:solidFill>
                  <a:schemeClr val="accent2"/>
                </a:solidFill>
              </a:rPr>
              <a:t>那个床上桌下午在教学楼楼下交易吧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椭圆形标注 6"/>
          <p:cNvSpPr/>
          <p:nvPr/>
        </p:nvSpPr>
        <p:spPr bwMode="auto">
          <a:xfrm>
            <a:off x="5607050" y="1055894"/>
            <a:ext cx="3443536" cy="1149021"/>
          </a:xfrm>
          <a:prstGeom prst="wedgeEllipseCallout">
            <a:avLst>
              <a:gd name="adj1" fmla="val 66972"/>
              <a:gd name="adj2" fmla="val 4998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可是我今天没课，不想去教学楼，拿到宿舍楼下吧。可以吗？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787650"/>
            <a:ext cx="2133600" cy="2133600"/>
          </a:xfrm>
          <a:prstGeom prst="rect">
            <a:avLst/>
          </a:prstGeom>
        </p:spPr>
      </p:pic>
      <p:sp>
        <p:nvSpPr>
          <p:cNvPr id="17" name="椭圆形标注 16"/>
          <p:cNvSpPr/>
          <p:nvPr/>
        </p:nvSpPr>
        <p:spPr bwMode="auto">
          <a:xfrm>
            <a:off x="2197407" y="2683484"/>
            <a:ext cx="3108919" cy="855763"/>
          </a:xfrm>
          <a:prstGeom prst="wedgeEllipseCallout">
            <a:avLst>
              <a:gd name="adj1" fmla="val -48083"/>
              <a:gd name="adj2" fmla="val 65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那，好吧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75" y="3952247"/>
            <a:ext cx="2249151" cy="1708265"/>
          </a:xfrm>
          <a:prstGeom prst="rect">
            <a:avLst/>
          </a:prstGeom>
        </p:spPr>
      </p:pic>
      <p:sp>
        <p:nvSpPr>
          <p:cNvPr id="19" name="椭圆形标注 18"/>
          <p:cNvSpPr/>
          <p:nvPr/>
        </p:nvSpPr>
        <p:spPr bwMode="auto">
          <a:xfrm>
            <a:off x="5762752" y="3226945"/>
            <a:ext cx="3443536" cy="1149021"/>
          </a:xfrm>
          <a:prstGeom prst="wedgeEllipseCallout">
            <a:avLst>
              <a:gd name="adj1" fmla="val 66972"/>
              <a:gd name="adj2" fmla="val 4998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Yeah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，太好了，宿舍楼下就能拿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5382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4275"/>
            <a:ext cx="12196763" cy="4403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6627" name="组合 7"/>
          <p:cNvGrpSpPr/>
          <p:nvPr/>
        </p:nvGrpSpPr>
        <p:grpSpPr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26635" name="Oval 5"/>
            <p:cNvSpPr/>
            <p:nvPr/>
          </p:nvSpPr>
          <p:spPr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636" name="Freeform 6"/>
            <p:cNvSpPr>
              <a:spLocks noEditPoints="1"/>
            </p:cNvSpPr>
            <p:nvPr/>
          </p:nvSpPr>
          <p:spPr>
            <a:xfrm>
              <a:off x="123825" y="123825"/>
              <a:ext cx="2054225" cy="2058988"/>
            </a:xfrm>
            <a:custGeom>
              <a:avLst/>
              <a:gdLst/>
              <a:ahLst/>
              <a:cxnLst>
                <a:cxn ang="0">
                  <a:pos x="1027113" y="0"/>
                </a:cxn>
                <a:cxn ang="0">
                  <a:pos x="2054225" y="1029494"/>
                </a:cxn>
                <a:cxn ang="0">
                  <a:pos x="1027113" y="2058988"/>
                </a:cxn>
                <a:cxn ang="0">
                  <a:pos x="0" y="1029494"/>
                </a:cxn>
                <a:cxn ang="0">
                  <a:pos x="1027113" y="0"/>
                </a:cxn>
                <a:cxn ang="0">
                  <a:pos x="1027113" y="69754"/>
                </a:cxn>
                <a:cxn ang="0">
                  <a:pos x="1984011" y="1029494"/>
                </a:cxn>
                <a:cxn ang="0">
                  <a:pos x="1027113" y="1988611"/>
                </a:cxn>
                <a:cxn ang="0">
                  <a:pos x="69593" y="1029494"/>
                </a:cxn>
                <a:cxn ang="0">
                  <a:pos x="1027113" y="69754"/>
                </a:cxn>
              </a:cxnLst>
              <a:rect l="0" t="0" r="0" b="0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28" name="TextBox 12"/>
          <p:cNvSpPr/>
          <p:nvPr/>
        </p:nvSpPr>
        <p:spPr>
          <a:xfrm>
            <a:off x="2968625" y="3754438"/>
            <a:ext cx="62579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五</a:t>
            </a:r>
            <a:r>
              <a:rPr lang="en-US" altLang="zh-CN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rPr>
              <a:t>.</a:t>
            </a:r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rPr>
              <a:t>技术实现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6629" name="直接连接符 13"/>
          <p:cNvSpPr/>
          <p:nvPr/>
        </p:nvSpPr>
        <p:spPr>
          <a:xfrm>
            <a:off x="2641600" y="4570413"/>
            <a:ext cx="6913563" cy="1587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6630" name="Freeform 13"/>
          <p:cNvSpPr>
            <a:spLocks noEditPoints="1"/>
          </p:cNvSpPr>
          <p:nvPr/>
        </p:nvSpPr>
        <p:spPr>
          <a:xfrm>
            <a:off x="5478463" y="1816100"/>
            <a:ext cx="1239837" cy="1335088"/>
          </a:xfrm>
          <a:custGeom>
            <a:avLst/>
            <a:gdLst/>
            <a:ahLst/>
            <a:cxnLst>
              <a:cxn ang="0">
                <a:pos x="373269" y="204033"/>
              </a:cxn>
              <a:cxn ang="0">
                <a:pos x="812408" y="147850"/>
              </a:cxn>
              <a:cxn ang="0">
                <a:pos x="655782" y="90189"/>
              </a:cxn>
              <a:cxn ang="0">
                <a:pos x="474271" y="90189"/>
              </a:cxn>
              <a:cxn ang="0">
                <a:pos x="317644" y="147850"/>
              </a:cxn>
              <a:cxn ang="0">
                <a:pos x="1020267" y="1156189"/>
              </a:cxn>
              <a:cxn ang="0">
                <a:pos x="1037833" y="1116270"/>
              </a:cxn>
              <a:cxn ang="0">
                <a:pos x="966107" y="866403"/>
              </a:cxn>
              <a:cxn ang="0">
                <a:pos x="920729" y="866403"/>
              </a:cxn>
              <a:cxn ang="0">
                <a:pos x="920729" y="1058608"/>
              </a:cxn>
              <a:cxn ang="0">
                <a:pos x="922193" y="1063043"/>
              </a:cxn>
              <a:cxn ang="0">
                <a:pos x="923657" y="1067479"/>
              </a:cxn>
              <a:cxn ang="0">
                <a:pos x="926584" y="1070436"/>
              </a:cxn>
              <a:cxn ang="0">
                <a:pos x="1181285" y="881188"/>
              </a:cxn>
              <a:cxn ang="0">
                <a:pos x="942686" y="754036"/>
              </a:cxn>
              <a:cxn ang="0">
                <a:pos x="888525" y="1329174"/>
              </a:cxn>
              <a:cxn ang="0">
                <a:pos x="1225199" y="1098528"/>
              </a:cxn>
              <a:cxn ang="0">
                <a:pos x="1182749" y="1089657"/>
              </a:cxn>
              <a:cxn ang="0">
                <a:pos x="944150" y="1289254"/>
              </a:cxn>
              <a:cxn ang="0">
                <a:pos x="704087" y="997989"/>
              </a:cxn>
              <a:cxn ang="0">
                <a:pos x="989528" y="802827"/>
              </a:cxn>
              <a:cxn ang="0">
                <a:pos x="1182749" y="1089657"/>
              </a:cxn>
              <a:cxn ang="0">
                <a:pos x="415719" y="1088178"/>
              </a:cxn>
              <a:cxn ang="0">
                <a:pos x="709942" y="792477"/>
              </a:cxn>
              <a:cxn ang="0">
                <a:pos x="769958" y="746644"/>
              </a:cxn>
              <a:cxn ang="0">
                <a:pos x="1071500" y="452422"/>
              </a:cxn>
              <a:cxn ang="0">
                <a:pos x="1083211" y="730380"/>
              </a:cxn>
              <a:cxn ang="0">
                <a:pos x="1130052" y="746644"/>
              </a:cxn>
              <a:cxn ang="0">
                <a:pos x="1130052" y="307529"/>
              </a:cxn>
              <a:cxn ang="0">
                <a:pos x="58552" y="246910"/>
              </a:cxn>
              <a:cxn ang="0">
                <a:pos x="0" y="464250"/>
              </a:cxn>
              <a:cxn ang="0">
                <a:pos x="0" y="792477"/>
              </a:cxn>
              <a:cxn ang="0">
                <a:pos x="0" y="1110356"/>
              </a:cxn>
              <a:cxn ang="0">
                <a:pos x="625042" y="1169496"/>
              </a:cxn>
              <a:cxn ang="0">
                <a:pos x="46842" y="464250"/>
              </a:cxn>
              <a:cxn ang="0">
                <a:pos x="58552" y="452422"/>
              </a:cxn>
              <a:cxn ang="0">
                <a:pos x="368877" y="746644"/>
              </a:cxn>
              <a:cxn ang="0">
                <a:pos x="46842" y="464250"/>
              </a:cxn>
              <a:cxn ang="0">
                <a:pos x="368877" y="792477"/>
              </a:cxn>
              <a:cxn ang="0">
                <a:pos x="58552" y="1088178"/>
              </a:cxn>
              <a:cxn ang="0">
                <a:pos x="46842" y="792477"/>
              </a:cxn>
              <a:cxn ang="0">
                <a:pos x="415719" y="746644"/>
              </a:cxn>
              <a:cxn ang="0">
                <a:pos x="415719" y="452422"/>
              </a:cxn>
              <a:cxn ang="0">
                <a:pos x="724580" y="746644"/>
              </a:cxn>
              <a:cxn ang="0">
                <a:pos x="748001" y="306050"/>
              </a:cxn>
              <a:cxn ang="0">
                <a:pos x="787523" y="347448"/>
              </a:cxn>
              <a:cxn ang="0">
                <a:pos x="707014" y="347448"/>
              </a:cxn>
              <a:cxn ang="0">
                <a:pos x="392298" y="306050"/>
              </a:cxn>
              <a:cxn ang="0">
                <a:pos x="431820" y="347448"/>
              </a:cxn>
              <a:cxn ang="0">
                <a:pos x="352775" y="347448"/>
              </a:cxn>
            </a:cxnLst>
            <a:rect l="0" t="0" r="0" b="0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5487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 bwMode="auto">
          <a:xfrm>
            <a:off x="4334426" y="2385095"/>
            <a:ext cx="2412000" cy="2412000"/>
          </a:xfrm>
          <a:prstGeom prst="ellipse">
            <a:avLst/>
          </a:prstGeom>
          <a:solidFill>
            <a:srgbClr val="484849"/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Freeform 5"/>
          <p:cNvSpPr/>
          <p:nvPr/>
        </p:nvSpPr>
        <p:spPr>
          <a:xfrm>
            <a:off x="66675" y="74613"/>
            <a:ext cx="122713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95988" y="0"/>
              </a:cxn>
              <a:cxn ang="0">
                <a:pos x="1227138" y="242494"/>
              </a:cxn>
              <a:cxn ang="0">
                <a:pos x="1095988" y="485775"/>
              </a:cxn>
              <a:cxn ang="0">
                <a:pos x="0" y="485775"/>
              </a:cxn>
              <a:cxn ang="0">
                <a:pos x="0" y="0"/>
              </a:cxn>
            </a:cxnLst>
            <a:rect l="0" t="0" r="0" b="0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4" name="Freeform 6"/>
          <p:cNvSpPr/>
          <p:nvPr/>
        </p:nvSpPr>
        <p:spPr>
          <a:xfrm>
            <a:off x="1198563" y="74613"/>
            <a:ext cx="10212387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80585" y="0"/>
              </a:cxn>
              <a:cxn ang="0">
                <a:pos x="10212387" y="242494"/>
              </a:cxn>
              <a:cxn ang="0">
                <a:pos x="10080585" y="485775"/>
              </a:cxn>
              <a:cxn ang="0">
                <a:pos x="0" y="485775"/>
              </a:cxn>
              <a:cxn ang="0">
                <a:pos x="131036" y="242494"/>
              </a:cxn>
              <a:cxn ang="0">
                <a:pos x="0" y="0"/>
              </a:cxn>
            </a:cxnLst>
            <a:rect l="0" t="0" r="0" b="0"/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5" name="Freeform 7"/>
          <p:cNvSpPr/>
          <p:nvPr/>
        </p:nvSpPr>
        <p:spPr>
          <a:xfrm>
            <a:off x="11318875" y="74613"/>
            <a:ext cx="811213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1213" y="0"/>
              </a:cxn>
              <a:cxn ang="0">
                <a:pos x="811213" y="485775"/>
              </a:cxn>
              <a:cxn ang="0">
                <a:pos x="0" y="485775"/>
              </a:cxn>
              <a:cxn ang="0">
                <a:pos x="131631" y="242494"/>
              </a:cxn>
              <a:cxn ang="0">
                <a:pos x="0" y="0"/>
              </a:cxn>
            </a:cxnLst>
            <a:rect l="0" t="0" r="0" b="0"/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6" name="TextBox 14"/>
          <p:cNvSpPr/>
          <p:nvPr/>
        </p:nvSpPr>
        <p:spPr>
          <a:xfrm>
            <a:off x="11628438" y="119063"/>
            <a:ext cx="287337" cy="3841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zh-CN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endParaRPr lang="zh-CN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7" name="TextBox 54"/>
          <p:cNvSpPr/>
          <p:nvPr/>
        </p:nvSpPr>
        <p:spPr>
          <a:xfrm>
            <a:off x="1331913" y="46038"/>
            <a:ext cx="810736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技术实现（</a:t>
            </a:r>
            <a:r>
              <a:rPr lang="en-US" altLang="zh-CN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spring-boot</a:t>
            </a:r>
            <a:r>
              <a:rPr lang="zh-CN" altLang="en-US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后台</a:t>
            </a:r>
            <a:r>
              <a:rPr lang="en-US" altLang="zh-CN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+h5</a:t>
            </a:r>
            <a:r>
              <a:rPr lang="zh-CN" altLang="en-US" sz="2800" dirty="0" smtClean="0">
                <a:solidFill>
                  <a:schemeClr val="accent2"/>
                </a:solidFill>
                <a:latin typeface="+mn-ea"/>
                <a:ea typeface="+mn-ea"/>
                <a:sym typeface="微软雅黑" panose="020B0503020204020204" pitchFamily="34" charset="-122"/>
              </a:rPr>
              <a:t>前端）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8" name="TextBox 55"/>
          <p:cNvSpPr/>
          <p:nvPr/>
        </p:nvSpPr>
        <p:spPr>
          <a:xfrm>
            <a:off x="142875" y="107950"/>
            <a:ext cx="1063625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r" eaLnBrk="1" hangingPunct="1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sym typeface="Arial" panose="020B0604020202020204" pitchFamily="34" charset="0"/>
              </a:rPr>
              <a:t>5</a:t>
            </a:r>
            <a:endParaRPr lang="en-US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249" name="TextBox 8"/>
          <p:cNvSpPr/>
          <p:nvPr/>
        </p:nvSpPr>
        <p:spPr>
          <a:xfrm>
            <a:off x="4611688" y="1754188"/>
            <a:ext cx="920750" cy="722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已获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algn="ctr" eaLnBrk="1" hangingPunct="1"/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39388" y="1423409"/>
            <a:ext cx="813435" cy="14871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95146" y="3301845"/>
            <a:ext cx="1619250" cy="6311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34925">
            <a:solidFill>
              <a:srgbClr val="294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32557" y="1423409"/>
            <a:ext cx="813435" cy="14871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39389" y="4403725"/>
            <a:ext cx="813435" cy="14871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032557" y="4403725"/>
            <a:ext cx="813435" cy="14871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2556253" y="2204915"/>
            <a:ext cx="1850486" cy="7633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 bwMode="auto">
          <a:xfrm flipH="1" flipV="1">
            <a:off x="2426126" y="2456989"/>
            <a:ext cx="1800126" cy="7745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 flipV="1">
            <a:off x="2210111" y="4005040"/>
            <a:ext cx="2014975" cy="8707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 bwMode="auto">
          <a:xfrm flipH="1">
            <a:off x="2280951" y="4211646"/>
            <a:ext cx="2023897" cy="9162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 bwMode="auto">
          <a:xfrm flipV="1">
            <a:off x="6743807" y="2085436"/>
            <a:ext cx="2014975" cy="8707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 bwMode="auto">
          <a:xfrm flipH="1">
            <a:off x="6814647" y="2292042"/>
            <a:ext cx="2023897" cy="9162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 bwMode="auto">
          <a:xfrm>
            <a:off x="6877230" y="4040870"/>
            <a:ext cx="1850486" cy="7633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 bwMode="auto">
          <a:xfrm flipH="1" flipV="1">
            <a:off x="6747103" y="4292944"/>
            <a:ext cx="1800126" cy="77453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 rot="1401371">
            <a:off x="2858156" y="2096302"/>
            <a:ext cx="175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上传数据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 rot="1419142">
            <a:off x="2271105" y="3003127"/>
            <a:ext cx="19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下载数据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 rot="1401371">
            <a:off x="7052634" y="3919543"/>
            <a:ext cx="175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上传数据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 rot="1419142">
            <a:off x="6465583" y="4826368"/>
            <a:ext cx="19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下载数据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 rot="20246538">
            <a:off x="2071400" y="3960180"/>
            <a:ext cx="175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上传数据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 rot="20241583">
            <a:off x="2417396" y="4773645"/>
            <a:ext cx="19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下载数据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 rot="20246538">
            <a:off x="6678878" y="2070423"/>
            <a:ext cx="175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上传数据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 rot="20241583">
            <a:off x="7024874" y="2883888"/>
            <a:ext cx="19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下载数据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983109" y="4092622"/>
            <a:ext cx="136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+mn-ea"/>
                <a:ea typeface="+mn-ea"/>
              </a:rPr>
              <a:t>服务器</a:t>
            </a:r>
            <a:endParaRPr lang="zh-CN" altLang="en-US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 advTm="5382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6763" cy="399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Freeform 22"/>
          <p:cNvSpPr>
            <a:spLocks noEditPoints="1"/>
          </p:cNvSpPr>
          <p:nvPr/>
        </p:nvSpPr>
        <p:spPr>
          <a:xfrm>
            <a:off x="692150" y="3170238"/>
            <a:ext cx="7707313" cy="666750"/>
          </a:xfrm>
          <a:custGeom>
            <a:avLst/>
            <a:gdLst/>
            <a:ahLst/>
            <a:cxnLst>
              <a:cxn ang="0">
                <a:pos x="209136" y="44622"/>
              </a:cxn>
              <a:cxn ang="0">
                <a:pos x="176769" y="44622"/>
              </a:cxn>
              <a:cxn ang="0">
                <a:pos x="389225" y="18020"/>
              </a:cxn>
              <a:cxn ang="0">
                <a:pos x="865589" y="649588"/>
              </a:cxn>
              <a:cxn ang="0">
                <a:pos x="562675" y="337236"/>
              </a:cxn>
              <a:cxn ang="0">
                <a:pos x="531138" y="18020"/>
              </a:cxn>
              <a:cxn ang="0">
                <a:pos x="833223" y="310635"/>
              </a:cxn>
              <a:cxn ang="0">
                <a:pos x="1376810" y="633284"/>
              </a:cxn>
              <a:cxn ang="0">
                <a:pos x="1058127" y="18020"/>
              </a:cxn>
              <a:cxn ang="0">
                <a:pos x="1090493" y="44622"/>
              </a:cxn>
              <a:cxn ang="0">
                <a:pos x="1347763" y="337236"/>
              </a:cxn>
              <a:cxn ang="0">
                <a:pos x="1971851" y="333804"/>
              </a:cxn>
              <a:cxn ang="0">
                <a:pos x="1997578" y="633284"/>
              </a:cxn>
              <a:cxn ang="0">
                <a:pos x="1988449" y="44622"/>
              </a:cxn>
              <a:cxn ang="0">
                <a:pos x="1962722" y="310635"/>
              </a:cxn>
              <a:cxn ang="0">
                <a:pos x="2007536" y="649588"/>
              </a:cxn>
              <a:cxn ang="0">
                <a:pos x="1997578" y="18020"/>
              </a:cxn>
              <a:cxn ang="0">
                <a:pos x="2171857" y="483115"/>
              </a:cxn>
              <a:cxn ang="0">
                <a:pos x="2628304" y="18020"/>
              </a:cxn>
              <a:cxn ang="0">
                <a:pos x="2483901" y="659885"/>
              </a:cxn>
              <a:cxn ang="0">
                <a:pos x="2341987" y="18020"/>
              </a:cxn>
              <a:cxn ang="0">
                <a:pos x="2628304" y="423905"/>
              </a:cxn>
              <a:cxn ang="0">
                <a:pos x="2969394" y="30892"/>
              </a:cxn>
              <a:cxn ang="0">
                <a:pos x="3156123" y="493412"/>
              </a:cxn>
              <a:cxn ang="0">
                <a:pos x="2821672" y="466811"/>
              </a:cxn>
              <a:cxn ang="0">
                <a:pos x="2966075" y="337236"/>
              </a:cxn>
              <a:cxn ang="0">
                <a:pos x="3142844" y="163899"/>
              </a:cxn>
              <a:cxn ang="0">
                <a:pos x="3400114" y="18020"/>
              </a:cxn>
              <a:cxn ang="0">
                <a:pos x="4030841" y="18020"/>
              </a:cxn>
              <a:cxn ang="0">
                <a:pos x="3722117" y="54061"/>
              </a:cxn>
              <a:cxn ang="0">
                <a:pos x="3686431" y="18020"/>
              </a:cxn>
              <a:cxn ang="0">
                <a:pos x="3998475" y="18020"/>
              </a:cxn>
              <a:cxn ang="0">
                <a:pos x="4532932" y="633284"/>
              </a:cxn>
              <a:cxn ang="0">
                <a:pos x="4214250" y="18020"/>
              </a:cxn>
              <a:cxn ang="0">
                <a:pos x="4246616" y="44622"/>
              </a:cxn>
              <a:cxn ang="0">
                <a:pos x="4503886" y="337236"/>
              </a:cxn>
              <a:cxn ang="0">
                <a:pos x="5011787" y="163899"/>
              </a:cxn>
              <a:cxn ang="0">
                <a:pos x="4709702" y="163899"/>
              </a:cxn>
              <a:cxn ang="0">
                <a:pos x="4841657" y="656453"/>
              </a:cxn>
              <a:cxn ang="0">
                <a:pos x="4841657" y="636716"/>
              </a:cxn>
              <a:cxn ang="0">
                <a:pos x="4674016" y="163899"/>
              </a:cxn>
              <a:cxn ang="0">
                <a:pos x="5491471" y="163899"/>
              </a:cxn>
              <a:cxn ang="0">
                <a:pos x="5188556" y="163899"/>
              </a:cxn>
              <a:cxn ang="0">
                <a:pos x="5320511" y="656453"/>
              </a:cxn>
              <a:cxn ang="0">
                <a:pos x="5320511" y="636716"/>
              </a:cxn>
              <a:cxn ang="0">
                <a:pos x="5153700" y="163899"/>
              </a:cxn>
              <a:cxn ang="0">
                <a:pos x="6079872" y="44622"/>
              </a:cxn>
              <a:cxn ang="0">
                <a:pos x="6079872" y="360405"/>
              </a:cxn>
              <a:cxn ang="0">
                <a:pos x="6079872" y="387007"/>
              </a:cxn>
              <a:cxn ang="0">
                <a:pos x="5937959" y="649588"/>
              </a:cxn>
              <a:cxn ang="0">
                <a:pos x="6263281" y="197365"/>
              </a:cxn>
              <a:cxn ang="0">
                <a:pos x="6736326" y="649588"/>
              </a:cxn>
              <a:cxn ang="0">
                <a:pos x="6459138" y="18020"/>
              </a:cxn>
              <a:cxn ang="0">
                <a:pos x="6948781" y="417041"/>
              </a:cxn>
              <a:cxn ang="0">
                <a:pos x="6948781" y="417041"/>
              </a:cxn>
              <a:cxn ang="0">
                <a:pos x="6942142" y="443642"/>
              </a:cxn>
              <a:cxn ang="0">
                <a:pos x="7019323" y="18020"/>
              </a:cxn>
              <a:cxn ang="0">
                <a:pos x="7206051" y="649588"/>
              </a:cxn>
              <a:cxn ang="0">
                <a:pos x="7655859" y="649588"/>
              </a:cxn>
              <a:cxn ang="0">
                <a:pos x="7363733" y="649588"/>
              </a:cxn>
              <a:cxn ang="0">
                <a:pos x="7675777" y="619554"/>
              </a:cxn>
            </a:cxnLst>
            <a:rect l="0" t="0" r="0" b="0"/>
            <a:pathLst>
              <a:path w="9287" h="777">
                <a:moveTo>
                  <a:pt x="469" y="21"/>
                </a:moveTo>
                <a:lnTo>
                  <a:pt x="469" y="52"/>
                </a:lnTo>
                <a:lnTo>
                  <a:pt x="252" y="52"/>
                </a:lnTo>
                <a:lnTo>
                  <a:pt x="252" y="757"/>
                </a:lnTo>
                <a:lnTo>
                  <a:pt x="213" y="757"/>
                </a:lnTo>
                <a:lnTo>
                  <a:pt x="213" y="52"/>
                </a:lnTo>
                <a:lnTo>
                  <a:pt x="0" y="52"/>
                </a:lnTo>
                <a:lnTo>
                  <a:pt x="0" y="21"/>
                </a:lnTo>
                <a:lnTo>
                  <a:pt x="469" y="21"/>
                </a:lnTo>
                <a:close/>
                <a:moveTo>
                  <a:pt x="1004" y="21"/>
                </a:moveTo>
                <a:lnTo>
                  <a:pt x="1043" y="21"/>
                </a:lnTo>
                <a:lnTo>
                  <a:pt x="1043" y="757"/>
                </a:lnTo>
                <a:lnTo>
                  <a:pt x="1004" y="757"/>
                </a:lnTo>
                <a:lnTo>
                  <a:pt x="1004" y="393"/>
                </a:lnTo>
                <a:lnTo>
                  <a:pt x="678" y="393"/>
                </a:lnTo>
                <a:lnTo>
                  <a:pt x="678" y="757"/>
                </a:lnTo>
                <a:lnTo>
                  <a:pt x="640" y="757"/>
                </a:lnTo>
                <a:lnTo>
                  <a:pt x="640" y="21"/>
                </a:lnTo>
                <a:lnTo>
                  <a:pt x="678" y="21"/>
                </a:lnTo>
                <a:lnTo>
                  <a:pt x="678" y="362"/>
                </a:lnTo>
                <a:lnTo>
                  <a:pt x="1004" y="362"/>
                </a:lnTo>
                <a:lnTo>
                  <a:pt x="1004" y="21"/>
                </a:lnTo>
                <a:close/>
                <a:moveTo>
                  <a:pt x="1314" y="738"/>
                </a:moveTo>
                <a:lnTo>
                  <a:pt x="1659" y="738"/>
                </a:lnTo>
                <a:lnTo>
                  <a:pt x="1659" y="757"/>
                </a:lnTo>
                <a:lnTo>
                  <a:pt x="1275" y="757"/>
                </a:lnTo>
                <a:lnTo>
                  <a:pt x="1275" y="21"/>
                </a:lnTo>
                <a:lnTo>
                  <a:pt x="1651" y="21"/>
                </a:lnTo>
                <a:lnTo>
                  <a:pt x="1651" y="52"/>
                </a:lnTo>
                <a:lnTo>
                  <a:pt x="1314" y="52"/>
                </a:lnTo>
                <a:lnTo>
                  <a:pt x="1314" y="362"/>
                </a:lnTo>
                <a:lnTo>
                  <a:pt x="1624" y="362"/>
                </a:lnTo>
                <a:lnTo>
                  <a:pt x="1624" y="393"/>
                </a:lnTo>
                <a:lnTo>
                  <a:pt x="1314" y="393"/>
                </a:lnTo>
                <a:lnTo>
                  <a:pt x="1314" y="738"/>
                </a:lnTo>
                <a:close/>
                <a:moveTo>
                  <a:pt x="2376" y="389"/>
                </a:moveTo>
                <a:lnTo>
                  <a:pt x="2256" y="389"/>
                </a:lnTo>
                <a:lnTo>
                  <a:pt x="2256" y="738"/>
                </a:lnTo>
                <a:lnTo>
                  <a:pt x="2407" y="738"/>
                </a:lnTo>
                <a:cubicBezTo>
                  <a:pt x="2516" y="735"/>
                  <a:pt x="2571" y="676"/>
                  <a:pt x="2574" y="559"/>
                </a:cubicBezTo>
                <a:cubicBezTo>
                  <a:pt x="2571" y="449"/>
                  <a:pt x="2505" y="392"/>
                  <a:pt x="2376" y="389"/>
                </a:cubicBezTo>
                <a:close/>
                <a:moveTo>
                  <a:pt x="2396" y="52"/>
                </a:moveTo>
                <a:lnTo>
                  <a:pt x="2256" y="52"/>
                </a:lnTo>
                <a:lnTo>
                  <a:pt x="2256" y="362"/>
                </a:lnTo>
                <a:lnTo>
                  <a:pt x="2365" y="362"/>
                </a:lnTo>
                <a:cubicBezTo>
                  <a:pt x="2478" y="359"/>
                  <a:pt x="2537" y="306"/>
                  <a:pt x="2539" y="203"/>
                </a:cubicBezTo>
                <a:cubicBezTo>
                  <a:pt x="2539" y="102"/>
                  <a:pt x="2491" y="52"/>
                  <a:pt x="2396" y="52"/>
                </a:cubicBezTo>
                <a:close/>
                <a:moveTo>
                  <a:pt x="2419" y="757"/>
                </a:moveTo>
                <a:lnTo>
                  <a:pt x="2217" y="757"/>
                </a:lnTo>
                <a:lnTo>
                  <a:pt x="2217" y="21"/>
                </a:lnTo>
                <a:lnTo>
                  <a:pt x="2407" y="21"/>
                </a:lnTo>
                <a:cubicBezTo>
                  <a:pt x="2518" y="26"/>
                  <a:pt x="2577" y="87"/>
                  <a:pt x="2582" y="203"/>
                </a:cubicBezTo>
                <a:cubicBezTo>
                  <a:pt x="2584" y="291"/>
                  <a:pt x="2545" y="348"/>
                  <a:pt x="2465" y="373"/>
                </a:cubicBezTo>
                <a:cubicBezTo>
                  <a:pt x="2566" y="399"/>
                  <a:pt x="2617" y="463"/>
                  <a:pt x="2617" y="563"/>
                </a:cubicBezTo>
                <a:cubicBezTo>
                  <a:pt x="2614" y="690"/>
                  <a:pt x="2548" y="755"/>
                  <a:pt x="2419" y="757"/>
                </a:cubicBezTo>
                <a:close/>
                <a:moveTo>
                  <a:pt x="3167" y="494"/>
                </a:moveTo>
                <a:lnTo>
                  <a:pt x="3167" y="21"/>
                </a:lnTo>
                <a:lnTo>
                  <a:pt x="3206" y="21"/>
                </a:lnTo>
                <a:lnTo>
                  <a:pt x="3206" y="478"/>
                </a:lnTo>
                <a:cubicBezTo>
                  <a:pt x="3208" y="677"/>
                  <a:pt x="3137" y="774"/>
                  <a:pt x="2993" y="769"/>
                </a:cubicBezTo>
                <a:cubicBezTo>
                  <a:pt x="2848" y="777"/>
                  <a:pt x="2778" y="681"/>
                  <a:pt x="2783" y="482"/>
                </a:cubicBezTo>
                <a:lnTo>
                  <a:pt x="2783" y="21"/>
                </a:lnTo>
                <a:lnTo>
                  <a:pt x="2822" y="21"/>
                </a:lnTo>
                <a:lnTo>
                  <a:pt x="2822" y="497"/>
                </a:lnTo>
                <a:cubicBezTo>
                  <a:pt x="2822" y="660"/>
                  <a:pt x="2879" y="742"/>
                  <a:pt x="2993" y="742"/>
                </a:cubicBezTo>
                <a:cubicBezTo>
                  <a:pt x="3109" y="742"/>
                  <a:pt x="3167" y="659"/>
                  <a:pt x="3167" y="494"/>
                </a:cubicBezTo>
                <a:close/>
                <a:moveTo>
                  <a:pt x="3787" y="191"/>
                </a:moveTo>
                <a:lnTo>
                  <a:pt x="3748" y="207"/>
                </a:lnTo>
                <a:cubicBezTo>
                  <a:pt x="3720" y="90"/>
                  <a:pt x="3663" y="34"/>
                  <a:pt x="3578" y="36"/>
                </a:cubicBezTo>
                <a:cubicBezTo>
                  <a:pt x="3477" y="39"/>
                  <a:pt x="3425" y="90"/>
                  <a:pt x="3423" y="191"/>
                </a:cubicBezTo>
                <a:cubicBezTo>
                  <a:pt x="3418" y="266"/>
                  <a:pt x="3470" y="321"/>
                  <a:pt x="3582" y="354"/>
                </a:cubicBezTo>
                <a:cubicBezTo>
                  <a:pt x="3739" y="398"/>
                  <a:pt x="3813" y="472"/>
                  <a:pt x="3803" y="575"/>
                </a:cubicBezTo>
                <a:cubicBezTo>
                  <a:pt x="3800" y="699"/>
                  <a:pt x="3726" y="762"/>
                  <a:pt x="3582" y="765"/>
                </a:cubicBezTo>
                <a:cubicBezTo>
                  <a:pt x="3463" y="770"/>
                  <a:pt x="3389" y="700"/>
                  <a:pt x="3361" y="556"/>
                </a:cubicBezTo>
                <a:lnTo>
                  <a:pt x="3400" y="544"/>
                </a:lnTo>
                <a:cubicBezTo>
                  <a:pt x="3428" y="678"/>
                  <a:pt x="3489" y="744"/>
                  <a:pt x="3582" y="742"/>
                </a:cubicBezTo>
                <a:cubicBezTo>
                  <a:pt x="3695" y="737"/>
                  <a:pt x="3755" y="680"/>
                  <a:pt x="3760" y="571"/>
                </a:cubicBezTo>
                <a:cubicBezTo>
                  <a:pt x="3763" y="489"/>
                  <a:pt x="3701" y="429"/>
                  <a:pt x="3574" y="393"/>
                </a:cubicBezTo>
                <a:cubicBezTo>
                  <a:pt x="3437" y="359"/>
                  <a:pt x="3372" y="292"/>
                  <a:pt x="3380" y="191"/>
                </a:cubicBezTo>
                <a:cubicBezTo>
                  <a:pt x="3388" y="72"/>
                  <a:pt x="3454" y="10"/>
                  <a:pt x="3578" y="5"/>
                </a:cubicBezTo>
                <a:cubicBezTo>
                  <a:pt x="3689" y="0"/>
                  <a:pt x="3759" y="62"/>
                  <a:pt x="3787" y="191"/>
                </a:cubicBezTo>
                <a:close/>
                <a:moveTo>
                  <a:pt x="4136" y="757"/>
                </a:moveTo>
                <a:lnTo>
                  <a:pt x="4097" y="757"/>
                </a:lnTo>
                <a:lnTo>
                  <a:pt x="4097" y="21"/>
                </a:lnTo>
                <a:lnTo>
                  <a:pt x="4136" y="21"/>
                </a:lnTo>
                <a:lnTo>
                  <a:pt x="4136" y="757"/>
                </a:lnTo>
                <a:close/>
                <a:moveTo>
                  <a:pt x="4857" y="21"/>
                </a:moveTo>
                <a:lnTo>
                  <a:pt x="4857" y="757"/>
                </a:lnTo>
                <a:lnTo>
                  <a:pt x="4795" y="757"/>
                </a:lnTo>
                <a:lnTo>
                  <a:pt x="4485" y="63"/>
                </a:lnTo>
                <a:lnTo>
                  <a:pt x="4485" y="757"/>
                </a:lnTo>
                <a:lnTo>
                  <a:pt x="4442" y="757"/>
                </a:lnTo>
                <a:lnTo>
                  <a:pt x="4442" y="21"/>
                </a:lnTo>
                <a:lnTo>
                  <a:pt x="4508" y="21"/>
                </a:lnTo>
                <a:lnTo>
                  <a:pt x="4818" y="722"/>
                </a:lnTo>
                <a:lnTo>
                  <a:pt x="4818" y="21"/>
                </a:lnTo>
                <a:lnTo>
                  <a:pt x="4857" y="21"/>
                </a:lnTo>
                <a:close/>
                <a:moveTo>
                  <a:pt x="5117" y="738"/>
                </a:moveTo>
                <a:lnTo>
                  <a:pt x="5462" y="738"/>
                </a:lnTo>
                <a:lnTo>
                  <a:pt x="5462" y="757"/>
                </a:lnTo>
                <a:lnTo>
                  <a:pt x="5078" y="757"/>
                </a:lnTo>
                <a:lnTo>
                  <a:pt x="5078" y="21"/>
                </a:lnTo>
                <a:lnTo>
                  <a:pt x="5454" y="21"/>
                </a:lnTo>
                <a:lnTo>
                  <a:pt x="5454" y="52"/>
                </a:lnTo>
                <a:lnTo>
                  <a:pt x="5117" y="52"/>
                </a:lnTo>
                <a:lnTo>
                  <a:pt x="5117" y="362"/>
                </a:lnTo>
                <a:lnTo>
                  <a:pt x="5427" y="362"/>
                </a:lnTo>
                <a:lnTo>
                  <a:pt x="5427" y="393"/>
                </a:lnTo>
                <a:lnTo>
                  <a:pt x="5117" y="393"/>
                </a:lnTo>
                <a:lnTo>
                  <a:pt x="5117" y="738"/>
                </a:lnTo>
                <a:close/>
                <a:moveTo>
                  <a:pt x="6039" y="191"/>
                </a:moveTo>
                <a:lnTo>
                  <a:pt x="6000" y="207"/>
                </a:lnTo>
                <a:cubicBezTo>
                  <a:pt x="5972" y="90"/>
                  <a:pt x="5915" y="34"/>
                  <a:pt x="5830" y="36"/>
                </a:cubicBezTo>
                <a:cubicBezTo>
                  <a:pt x="5729" y="39"/>
                  <a:pt x="5677" y="90"/>
                  <a:pt x="5675" y="191"/>
                </a:cubicBezTo>
                <a:cubicBezTo>
                  <a:pt x="5670" y="266"/>
                  <a:pt x="5723" y="321"/>
                  <a:pt x="5834" y="354"/>
                </a:cubicBezTo>
                <a:cubicBezTo>
                  <a:pt x="5991" y="398"/>
                  <a:pt x="6065" y="472"/>
                  <a:pt x="6055" y="575"/>
                </a:cubicBezTo>
                <a:cubicBezTo>
                  <a:pt x="6052" y="699"/>
                  <a:pt x="5978" y="762"/>
                  <a:pt x="5834" y="765"/>
                </a:cubicBezTo>
                <a:cubicBezTo>
                  <a:pt x="5715" y="770"/>
                  <a:pt x="5641" y="700"/>
                  <a:pt x="5613" y="556"/>
                </a:cubicBezTo>
                <a:lnTo>
                  <a:pt x="5652" y="544"/>
                </a:lnTo>
                <a:cubicBezTo>
                  <a:pt x="5680" y="678"/>
                  <a:pt x="5741" y="744"/>
                  <a:pt x="5834" y="742"/>
                </a:cubicBezTo>
                <a:cubicBezTo>
                  <a:pt x="5947" y="737"/>
                  <a:pt x="6007" y="680"/>
                  <a:pt x="6012" y="571"/>
                </a:cubicBezTo>
                <a:cubicBezTo>
                  <a:pt x="6015" y="489"/>
                  <a:pt x="5953" y="429"/>
                  <a:pt x="5826" y="393"/>
                </a:cubicBezTo>
                <a:cubicBezTo>
                  <a:pt x="5689" y="359"/>
                  <a:pt x="5624" y="292"/>
                  <a:pt x="5632" y="191"/>
                </a:cubicBezTo>
                <a:cubicBezTo>
                  <a:pt x="5640" y="72"/>
                  <a:pt x="5706" y="10"/>
                  <a:pt x="5830" y="5"/>
                </a:cubicBezTo>
                <a:cubicBezTo>
                  <a:pt x="5941" y="0"/>
                  <a:pt x="6011" y="62"/>
                  <a:pt x="6039" y="191"/>
                </a:cubicBezTo>
                <a:close/>
                <a:moveTo>
                  <a:pt x="6617" y="191"/>
                </a:moveTo>
                <a:lnTo>
                  <a:pt x="6578" y="207"/>
                </a:lnTo>
                <a:cubicBezTo>
                  <a:pt x="6549" y="90"/>
                  <a:pt x="6493" y="34"/>
                  <a:pt x="6407" y="36"/>
                </a:cubicBezTo>
                <a:cubicBezTo>
                  <a:pt x="6307" y="39"/>
                  <a:pt x="6255" y="90"/>
                  <a:pt x="6252" y="191"/>
                </a:cubicBezTo>
                <a:cubicBezTo>
                  <a:pt x="6247" y="266"/>
                  <a:pt x="6300" y="321"/>
                  <a:pt x="6411" y="354"/>
                </a:cubicBezTo>
                <a:cubicBezTo>
                  <a:pt x="6569" y="398"/>
                  <a:pt x="6643" y="472"/>
                  <a:pt x="6632" y="575"/>
                </a:cubicBezTo>
                <a:cubicBezTo>
                  <a:pt x="6630" y="699"/>
                  <a:pt x="6556" y="762"/>
                  <a:pt x="6411" y="765"/>
                </a:cubicBezTo>
                <a:cubicBezTo>
                  <a:pt x="6292" y="770"/>
                  <a:pt x="6219" y="700"/>
                  <a:pt x="6190" y="556"/>
                </a:cubicBezTo>
                <a:lnTo>
                  <a:pt x="6229" y="544"/>
                </a:lnTo>
                <a:cubicBezTo>
                  <a:pt x="6257" y="678"/>
                  <a:pt x="6318" y="744"/>
                  <a:pt x="6411" y="742"/>
                </a:cubicBezTo>
                <a:cubicBezTo>
                  <a:pt x="6525" y="737"/>
                  <a:pt x="6584" y="680"/>
                  <a:pt x="6590" y="571"/>
                </a:cubicBezTo>
                <a:cubicBezTo>
                  <a:pt x="6592" y="489"/>
                  <a:pt x="6530" y="429"/>
                  <a:pt x="6403" y="393"/>
                </a:cubicBezTo>
                <a:cubicBezTo>
                  <a:pt x="6267" y="359"/>
                  <a:pt x="6202" y="292"/>
                  <a:pt x="6210" y="191"/>
                </a:cubicBezTo>
                <a:cubicBezTo>
                  <a:pt x="6217" y="72"/>
                  <a:pt x="6283" y="10"/>
                  <a:pt x="6407" y="5"/>
                </a:cubicBezTo>
                <a:cubicBezTo>
                  <a:pt x="6519" y="0"/>
                  <a:pt x="6588" y="62"/>
                  <a:pt x="6617" y="191"/>
                </a:cubicBezTo>
                <a:close/>
                <a:moveTo>
                  <a:pt x="7326" y="52"/>
                </a:moveTo>
                <a:lnTo>
                  <a:pt x="7194" y="52"/>
                </a:lnTo>
                <a:lnTo>
                  <a:pt x="7194" y="420"/>
                </a:lnTo>
                <a:lnTo>
                  <a:pt x="7326" y="420"/>
                </a:lnTo>
                <a:cubicBezTo>
                  <a:pt x="7445" y="420"/>
                  <a:pt x="7504" y="357"/>
                  <a:pt x="7504" y="230"/>
                </a:cubicBezTo>
                <a:cubicBezTo>
                  <a:pt x="7502" y="114"/>
                  <a:pt x="7442" y="54"/>
                  <a:pt x="7326" y="52"/>
                </a:cubicBezTo>
                <a:close/>
                <a:moveTo>
                  <a:pt x="7326" y="451"/>
                </a:moveTo>
                <a:lnTo>
                  <a:pt x="7194" y="451"/>
                </a:lnTo>
                <a:lnTo>
                  <a:pt x="7194" y="757"/>
                </a:lnTo>
                <a:lnTo>
                  <a:pt x="7155" y="757"/>
                </a:lnTo>
                <a:lnTo>
                  <a:pt x="7155" y="21"/>
                </a:lnTo>
                <a:lnTo>
                  <a:pt x="7318" y="21"/>
                </a:lnTo>
                <a:cubicBezTo>
                  <a:pt x="7468" y="23"/>
                  <a:pt x="7544" y="93"/>
                  <a:pt x="7547" y="230"/>
                </a:cubicBezTo>
                <a:cubicBezTo>
                  <a:pt x="7542" y="372"/>
                  <a:pt x="7468" y="446"/>
                  <a:pt x="7326" y="451"/>
                </a:cubicBezTo>
                <a:close/>
                <a:moveTo>
                  <a:pt x="8117" y="738"/>
                </a:moveTo>
                <a:lnTo>
                  <a:pt x="8117" y="757"/>
                </a:lnTo>
                <a:lnTo>
                  <a:pt x="7745" y="757"/>
                </a:lnTo>
                <a:lnTo>
                  <a:pt x="7745" y="21"/>
                </a:lnTo>
                <a:lnTo>
                  <a:pt x="7783" y="21"/>
                </a:lnTo>
                <a:lnTo>
                  <a:pt x="7783" y="738"/>
                </a:lnTo>
                <a:lnTo>
                  <a:pt x="8117" y="738"/>
                </a:lnTo>
                <a:close/>
                <a:moveTo>
                  <a:pt x="8373" y="486"/>
                </a:moveTo>
                <a:lnTo>
                  <a:pt x="8605" y="486"/>
                </a:lnTo>
                <a:lnTo>
                  <a:pt x="8485" y="67"/>
                </a:lnTo>
                <a:lnTo>
                  <a:pt x="8373" y="486"/>
                </a:lnTo>
                <a:close/>
                <a:moveTo>
                  <a:pt x="8683" y="757"/>
                </a:moveTo>
                <a:lnTo>
                  <a:pt x="8613" y="517"/>
                </a:lnTo>
                <a:lnTo>
                  <a:pt x="8365" y="517"/>
                </a:lnTo>
                <a:lnTo>
                  <a:pt x="8295" y="757"/>
                </a:lnTo>
                <a:lnTo>
                  <a:pt x="8252" y="757"/>
                </a:lnTo>
                <a:lnTo>
                  <a:pt x="8458" y="21"/>
                </a:lnTo>
                <a:lnTo>
                  <a:pt x="8516" y="21"/>
                </a:lnTo>
                <a:lnTo>
                  <a:pt x="8725" y="757"/>
                </a:lnTo>
                <a:lnTo>
                  <a:pt x="8683" y="757"/>
                </a:lnTo>
                <a:close/>
                <a:moveTo>
                  <a:pt x="9287" y="21"/>
                </a:moveTo>
                <a:lnTo>
                  <a:pt x="9287" y="757"/>
                </a:lnTo>
                <a:lnTo>
                  <a:pt x="9225" y="757"/>
                </a:lnTo>
                <a:lnTo>
                  <a:pt x="8915" y="63"/>
                </a:lnTo>
                <a:lnTo>
                  <a:pt x="8915" y="757"/>
                </a:lnTo>
                <a:lnTo>
                  <a:pt x="8873" y="757"/>
                </a:lnTo>
                <a:lnTo>
                  <a:pt x="8873" y="21"/>
                </a:lnTo>
                <a:lnTo>
                  <a:pt x="8938" y="21"/>
                </a:lnTo>
                <a:lnTo>
                  <a:pt x="9249" y="722"/>
                </a:lnTo>
                <a:lnTo>
                  <a:pt x="9249" y="21"/>
                </a:lnTo>
                <a:lnTo>
                  <a:pt x="9287" y="21"/>
                </a:lnTo>
                <a:close/>
              </a:path>
            </a:pathLst>
          </a:custGeom>
          <a:solidFill>
            <a:srgbClr val="619BB8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8" name="Rectangle 3"/>
          <p:cNvSpPr/>
          <p:nvPr/>
        </p:nvSpPr>
        <p:spPr>
          <a:xfrm>
            <a:off x="0" y="4149725"/>
            <a:ext cx="12196763" cy="10810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1" hangingPunct="1"/>
            <a:r>
              <a:rPr lang="zh-CN" altLang="en-US" sz="6600" b="1" dirty="0">
                <a:solidFill>
                  <a:srgbClr val="294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演示完毕  </a:t>
            </a:r>
            <a:endParaRPr lang="zh-CN" altLang="en-US" sz="6600" b="1" dirty="0">
              <a:solidFill>
                <a:srgbClr val="294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9" name="Rectangle 5"/>
          <p:cNvSpPr/>
          <p:nvPr/>
        </p:nvSpPr>
        <p:spPr>
          <a:xfrm>
            <a:off x="0" y="3933825"/>
            <a:ext cx="7145338" cy="8096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0" name="Rectangle 6"/>
          <p:cNvSpPr/>
          <p:nvPr/>
        </p:nvSpPr>
        <p:spPr>
          <a:xfrm>
            <a:off x="7132638" y="3933825"/>
            <a:ext cx="1266825" cy="80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1" name="Rectangle 7"/>
          <p:cNvSpPr/>
          <p:nvPr/>
        </p:nvSpPr>
        <p:spPr>
          <a:xfrm>
            <a:off x="8399463" y="3933825"/>
            <a:ext cx="1265237" cy="809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2" name="Rectangle 8"/>
          <p:cNvSpPr/>
          <p:nvPr/>
        </p:nvSpPr>
        <p:spPr>
          <a:xfrm>
            <a:off x="9664700" y="3933825"/>
            <a:ext cx="1266825" cy="809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3" name="Rectangle 9"/>
          <p:cNvSpPr/>
          <p:nvPr/>
        </p:nvSpPr>
        <p:spPr>
          <a:xfrm>
            <a:off x="10931525" y="3933825"/>
            <a:ext cx="1265238" cy="809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74" name="Freeform 17"/>
          <p:cNvSpPr>
            <a:spLocks noEditPoints="1"/>
          </p:cNvSpPr>
          <p:nvPr/>
        </p:nvSpPr>
        <p:spPr>
          <a:xfrm>
            <a:off x="7683500" y="423863"/>
            <a:ext cx="327025" cy="327025"/>
          </a:xfrm>
          <a:custGeom>
            <a:avLst/>
            <a:gdLst/>
            <a:ahLst/>
            <a:cxnLst>
              <a:cxn ang="0">
                <a:pos x="123531" y="203551"/>
              </a:cxn>
              <a:cxn ang="0">
                <a:pos x="117464" y="184953"/>
              </a:cxn>
              <a:cxn ang="0">
                <a:pos x="142832" y="89377"/>
              </a:cxn>
              <a:cxn ang="0">
                <a:pos x="169303" y="166871"/>
              </a:cxn>
              <a:cxn ang="0">
                <a:pos x="202392" y="76977"/>
              </a:cxn>
              <a:cxn ang="0">
                <a:pos x="129045" y="152922"/>
              </a:cxn>
              <a:cxn ang="0">
                <a:pos x="122979" y="162738"/>
              </a:cxn>
              <a:cxn ang="0">
                <a:pos x="167649" y="187536"/>
              </a:cxn>
              <a:cxn ang="0">
                <a:pos x="215627" y="65612"/>
              </a:cxn>
              <a:cxn ang="0">
                <a:pos x="217833" y="41847"/>
              </a:cxn>
              <a:cxn ang="0">
                <a:pos x="215627" y="65612"/>
              </a:cxn>
              <a:cxn ang="0">
                <a:pos x="255333" y="76977"/>
              </a:cxn>
              <a:cxn ang="0">
                <a:pos x="229965" y="79561"/>
              </a:cxn>
              <a:cxn ang="0">
                <a:pos x="186399" y="55279"/>
              </a:cxn>
              <a:cxn ang="0">
                <a:pos x="175921" y="33581"/>
              </a:cxn>
              <a:cxn ang="0">
                <a:pos x="186399" y="55279"/>
              </a:cxn>
              <a:cxn ang="0">
                <a:pos x="143935" y="40814"/>
              </a:cxn>
              <a:cxn ang="0">
                <a:pos x="146692" y="64578"/>
              </a:cxn>
              <a:cxn ang="0">
                <a:pos x="239892" y="116758"/>
              </a:cxn>
              <a:cxn ang="0">
                <a:pos x="263054" y="106942"/>
              </a:cxn>
              <a:cxn ang="0">
                <a:pos x="239892" y="116758"/>
              </a:cxn>
              <a:cxn ang="0">
                <a:pos x="120222" y="167387"/>
              </a:cxn>
              <a:cxn ang="0">
                <a:pos x="113604" y="177720"/>
              </a:cxn>
              <a:cxn ang="0">
                <a:pos x="158825" y="202001"/>
              </a:cxn>
              <a:cxn ang="0">
                <a:pos x="119119" y="327025"/>
              </a:cxn>
              <a:cxn ang="0">
                <a:pos x="127391" y="19115"/>
              </a:cxn>
              <a:cxn ang="0">
                <a:pos x="311032" y="92993"/>
              </a:cxn>
              <a:cxn ang="0">
                <a:pos x="313790" y="142589"/>
              </a:cxn>
              <a:cxn ang="0">
                <a:pos x="323165" y="204584"/>
              </a:cxn>
              <a:cxn ang="0">
                <a:pos x="311584" y="257280"/>
              </a:cxn>
              <a:cxn ang="0">
                <a:pos x="243752" y="271746"/>
              </a:cxn>
              <a:cxn ang="0">
                <a:pos x="119119" y="327025"/>
              </a:cxn>
            </a:cxnLst>
            <a:rect l="0" t="0" r="0" b="0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5" name="Freeform 10"/>
          <p:cNvSpPr>
            <a:spLocks noEditPoints="1"/>
          </p:cNvSpPr>
          <p:nvPr/>
        </p:nvSpPr>
        <p:spPr>
          <a:xfrm>
            <a:off x="8328025" y="423863"/>
            <a:ext cx="328613" cy="328612"/>
          </a:xfrm>
          <a:custGeom>
            <a:avLst/>
            <a:gdLst/>
            <a:ahLst/>
            <a:cxnLst>
              <a:cxn ang="0">
                <a:pos x="219268" y="126854"/>
              </a:cxn>
              <a:cxn ang="0">
                <a:pos x="214940" y="136519"/>
              </a:cxn>
              <a:cxn ang="0">
                <a:pos x="213786" y="142862"/>
              </a:cxn>
              <a:cxn ang="0">
                <a:pos x="214074" y="154943"/>
              </a:cxn>
              <a:cxn ang="0">
                <a:pos x="218114" y="166722"/>
              </a:cxn>
              <a:cxn ang="0">
                <a:pos x="221864" y="172461"/>
              </a:cxn>
              <a:cxn ang="0">
                <a:pos x="231097" y="180616"/>
              </a:cxn>
              <a:cxn ang="0">
                <a:pos x="237155" y="183636"/>
              </a:cxn>
              <a:cxn ang="0">
                <a:pos x="249850" y="109638"/>
              </a:cxn>
              <a:cxn ang="0">
                <a:pos x="234847" y="112960"/>
              </a:cxn>
              <a:cxn ang="0">
                <a:pos x="226480" y="118397"/>
              </a:cxn>
              <a:cxn ang="0">
                <a:pos x="222441" y="122625"/>
              </a:cxn>
              <a:cxn ang="0">
                <a:pos x="200803" y="38358"/>
              </a:cxn>
              <a:cxn ang="0">
                <a:pos x="164451" y="76414"/>
              </a:cxn>
              <a:cxn ang="0">
                <a:pos x="198495" y="154943"/>
              </a:cxn>
              <a:cxn ang="0">
                <a:pos x="198495" y="139237"/>
              </a:cxn>
              <a:cxn ang="0">
                <a:pos x="187820" y="84267"/>
              </a:cxn>
              <a:cxn ang="0">
                <a:pos x="130695" y="147996"/>
              </a:cxn>
              <a:cxn ang="0">
                <a:pos x="164451" y="216860"/>
              </a:cxn>
              <a:cxn ang="0">
                <a:pos x="147717" y="218974"/>
              </a:cxn>
              <a:cxn ang="0">
                <a:pos x="139639" y="209309"/>
              </a:cxn>
              <a:cxn ang="0">
                <a:pos x="134446" y="204778"/>
              </a:cxn>
              <a:cxn ang="0">
                <a:pos x="111942" y="194811"/>
              </a:cxn>
              <a:cxn ang="0">
                <a:pos x="102421" y="193905"/>
              </a:cxn>
              <a:cxn ang="0">
                <a:pos x="0" y="328612"/>
              </a:cxn>
              <a:cxn ang="0">
                <a:pos x="43565" y="248875"/>
              </a:cxn>
              <a:cxn ang="0">
                <a:pos x="112807" y="248875"/>
              </a:cxn>
              <a:cxn ang="0">
                <a:pos x="157527" y="328612"/>
              </a:cxn>
              <a:cxn ang="0">
                <a:pos x="147717" y="218974"/>
              </a:cxn>
              <a:cxn ang="0">
                <a:pos x="226480" y="193905"/>
              </a:cxn>
              <a:cxn ang="0">
                <a:pos x="216383" y="195113"/>
              </a:cxn>
              <a:cxn ang="0">
                <a:pos x="188974" y="209309"/>
              </a:cxn>
              <a:cxn ang="0">
                <a:pos x="184358" y="214141"/>
              </a:cxn>
              <a:cxn ang="0">
                <a:pos x="203400" y="328612"/>
              </a:cxn>
              <a:cxn ang="0">
                <a:pos x="214652" y="328612"/>
              </a:cxn>
              <a:cxn ang="0">
                <a:pos x="295434" y="248875"/>
              </a:cxn>
              <a:cxn ang="0">
                <a:pos x="328613" y="251594"/>
              </a:cxn>
              <a:cxn ang="0">
                <a:pos x="78763" y="186052"/>
              </a:cxn>
              <a:cxn ang="0">
                <a:pos x="97228" y="180918"/>
              </a:cxn>
              <a:cxn ang="0">
                <a:pos x="102421" y="176991"/>
              </a:cxn>
              <a:cxn ang="0">
                <a:pos x="112807" y="161588"/>
              </a:cxn>
              <a:cxn ang="0">
                <a:pos x="114827" y="154037"/>
              </a:cxn>
              <a:cxn ang="0">
                <a:pos x="114827" y="141351"/>
              </a:cxn>
              <a:cxn ang="0">
                <a:pos x="111942" y="131988"/>
              </a:cxn>
              <a:cxn ang="0">
                <a:pos x="106172" y="122625"/>
              </a:cxn>
              <a:cxn ang="0">
                <a:pos x="102133" y="118699"/>
              </a:cxn>
              <a:cxn ang="0">
                <a:pos x="93477" y="112960"/>
              </a:cxn>
              <a:cxn ang="0">
                <a:pos x="42122" y="147996"/>
              </a:cxn>
            </a:cxnLst>
            <a:rect l="0" t="0" r="0" b="0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6" name="Freeform 11"/>
          <p:cNvSpPr>
            <a:spLocks noEditPoints="1"/>
          </p:cNvSpPr>
          <p:nvPr/>
        </p:nvSpPr>
        <p:spPr>
          <a:xfrm>
            <a:off x="8912225" y="425450"/>
            <a:ext cx="327025" cy="327025"/>
          </a:xfrm>
          <a:custGeom>
            <a:avLst/>
            <a:gdLst/>
            <a:ahLst/>
            <a:cxnLst>
              <a:cxn ang="0">
                <a:pos x="120370" y="165473"/>
              </a:cxn>
              <a:cxn ang="0">
                <a:pos x="167044" y="134888"/>
              </a:cxn>
              <a:cxn ang="0">
                <a:pos x="254250" y="116066"/>
              </a:cxn>
              <a:cxn ang="0">
                <a:pos x="278509" y="70189"/>
              </a:cxn>
              <a:cxn ang="0">
                <a:pos x="243196" y="101558"/>
              </a:cxn>
              <a:cxn ang="0">
                <a:pos x="166737" y="106264"/>
              </a:cxn>
              <a:cxn ang="0">
                <a:pos x="327025" y="43525"/>
              </a:cxn>
              <a:cxn ang="0">
                <a:pos x="198672" y="17253"/>
              </a:cxn>
              <a:cxn ang="0">
                <a:pos x="186389" y="0"/>
              </a:cxn>
              <a:cxn ang="0">
                <a:pos x="65712" y="17253"/>
              </a:cxn>
              <a:cxn ang="0">
                <a:pos x="74617" y="43525"/>
              </a:cxn>
              <a:cxn ang="0">
                <a:pos x="92120" y="74110"/>
              </a:cxn>
              <a:cxn ang="0">
                <a:pos x="301231" y="43525"/>
              </a:cxn>
              <a:cxn ang="0">
                <a:pos x="151383" y="214880"/>
              </a:cxn>
              <a:cxn ang="0">
                <a:pos x="301231" y="223506"/>
              </a:cxn>
              <a:cxn ang="0">
                <a:pos x="153840" y="232525"/>
              </a:cxn>
              <a:cxn ang="0">
                <a:pos x="154454" y="260365"/>
              </a:cxn>
              <a:cxn ang="0">
                <a:pos x="186389" y="324672"/>
              </a:cxn>
              <a:cxn ang="0">
                <a:pos x="198672" y="260365"/>
              </a:cxn>
              <a:cxn ang="0">
                <a:pos x="257628" y="322712"/>
              </a:cxn>
              <a:cxn ang="0">
                <a:pos x="252408" y="260365"/>
              </a:cxn>
              <a:cxn ang="0">
                <a:pos x="327025" y="232525"/>
              </a:cxn>
              <a:cxn ang="0">
                <a:pos x="319041" y="43525"/>
              </a:cxn>
              <a:cxn ang="0">
                <a:pos x="68476" y="169002"/>
              </a:cxn>
              <a:cxn ang="0">
                <a:pos x="100410" y="128614"/>
              </a:cxn>
              <a:cxn ang="0">
                <a:pos x="36848" y="128614"/>
              </a:cxn>
              <a:cxn ang="0">
                <a:pos x="89049" y="177629"/>
              </a:cxn>
              <a:cxn ang="0">
                <a:pos x="77073" y="177629"/>
              </a:cxn>
              <a:cxn ang="0">
                <a:pos x="80451" y="185079"/>
              </a:cxn>
              <a:cxn ang="0">
                <a:pos x="83829" y="278010"/>
              </a:cxn>
              <a:cxn ang="0">
                <a:pos x="55272" y="278010"/>
              </a:cxn>
              <a:cxn ang="0">
                <a:pos x="58650" y="185079"/>
              </a:cxn>
              <a:cxn ang="0">
                <a:pos x="61720" y="177629"/>
              </a:cxn>
              <a:cxn ang="0">
                <a:pos x="0" y="238799"/>
              </a:cxn>
              <a:cxn ang="0">
                <a:pos x="28250" y="327025"/>
              </a:cxn>
              <a:cxn ang="0">
                <a:pos x="38076" y="235662"/>
              </a:cxn>
              <a:cxn ang="0">
                <a:pos x="98261" y="327025"/>
              </a:cxn>
              <a:cxn ang="0">
                <a:pos x="108087" y="235662"/>
              </a:cxn>
              <a:cxn ang="0">
                <a:pos x="136951" y="327025"/>
              </a:cxn>
              <a:cxn ang="0">
                <a:pos x="89049" y="177629"/>
              </a:cxn>
            </a:cxnLst>
            <a:rect l="0" t="0" r="0" b="0"/>
            <a:pathLst>
              <a:path w="1065" h="834">
                <a:moveTo>
                  <a:pt x="543" y="271"/>
                </a:moveTo>
                <a:lnTo>
                  <a:pt x="392" y="422"/>
                </a:lnTo>
                <a:cubicBezTo>
                  <a:pt x="408" y="431"/>
                  <a:pt x="422" y="442"/>
                  <a:pt x="434" y="454"/>
                </a:cubicBezTo>
                <a:lnTo>
                  <a:pt x="544" y="344"/>
                </a:lnTo>
                <a:lnTo>
                  <a:pt x="662" y="463"/>
                </a:lnTo>
                <a:lnTo>
                  <a:pt x="828" y="296"/>
                </a:lnTo>
                <a:lnTo>
                  <a:pt x="854" y="361"/>
                </a:lnTo>
                <a:lnTo>
                  <a:pt x="907" y="179"/>
                </a:lnTo>
                <a:lnTo>
                  <a:pt x="725" y="232"/>
                </a:lnTo>
                <a:lnTo>
                  <a:pt x="792" y="259"/>
                </a:lnTo>
                <a:lnTo>
                  <a:pt x="662" y="389"/>
                </a:lnTo>
                <a:lnTo>
                  <a:pt x="543" y="271"/>
                </a:lnTo>
                <a:close/>
                <a:moveTo>
                  <a:pt x="1065" y="111"/>
                </a:moveTo>
                <a:lnTo>
                  <a:pt x="1065" y="111"/>
                </a:lnTo>
                <a:lnTo>
                  <a:pt x="1065" y="44"/>
                </a:lnTo>
                <a:lnTo>
                  <a:pt x="647" y="44"/>
                </a:lnTo>
                <a:lnTo>
                  <a:pt x="647" y="0"/>
                </a:lnTo>
                <a:lnTo>
                  <a:pt x="607" y="0"/>
                </a:lnTo>
                <a:lnTo>
                  <a:pt x="607" y="44"/>
                </a:lnTo>
                <a:lnTo>
                  <a:pt x="214" y="44"/>
                </a:lnTo>
                <a:lnTo>
                  <a:pt x="214" y="111"/>
                </a:lnTo>
                <a:lnTo>
                  <a:pt x="243" y="111"/>
                </a:lnTo>
                <a:lnTo>
                  <a:pt x="243" y="170"/>
                </a:lnTo>
                <a:cubicBezTo>
                  <a:pt x="264" y="172"/>
                  <a:pt x="283" y="179"/>
                  <a:pt x="300" y="189"/>
                </a:cubicBezTo>
                <a:lnTo>
                  <a:pt x="300" y="111"/>
                </a:lnTo>
                <a:lnTo>
                  <a:pt x="981" y="111"/>
                </a:lnTo>
                <a:lnTo>
                  <a:pt x="981" y="548"/>
                </a:lnTo>
                <a:lnTo>
                  <a:pt x="493" y="548"/>
                </a:lnTo>
                <a:cubicBezTo>
                  <a:pt x="496" y="555"/>
                  <a:pt x="497" y="562"/>
                  <a:pt x="499" y="570"/>
                </a:cubicBezTo>
                <a:lnTo>
                  <a:pt x="981" y="570"/>
                </a:lnTo>
                <a:lnTo>
                  <a:pt x="981" y="593"/>
                </a:lnTo>
                <a:lnTo>
                  <a:pt x="501" y="593"/>
                </a:lnTo>
                <a:cubicBezTo>
                  <a:pt x="502" y="599"/>
                  <a:pt x="503" y="604"/>
                  <a:pt x="503" y="609"/>
                </a:cubicBezTo>
                <a:lnTo>
                  <a:pt x="503" y="664"/>
                </a:lnTo>
                <a:lnTo>
                  <a:pt x="607" y="664"/>
                </a:lnTo>
                <a:lnTo>
                  <a:pt x="607" y="828"/>
                </a:lnTo>
                <a:lnTo>
                  <a:pt x="647" y="828"/>
                </a:lnTo>
                <a:lnTo>
                  <a:pt x="647" y="664"/>
                </a:lnTo>
                <a:lnTo>
                  <a:pt x="779" y="664"/>
                </a:lnTo>
                <a:lnTo>
                  <a:pt x="839" y="823"/>
                </a:lnTo>
                <a:lnTo>
                  <a:pt x="878" y="813"/>
                </a:lnTo>
                <a:lnTo>
                  <a:pt x="822" y="664"/>
                </a:lnTo>
                <a:lnTo>
                  <a:pt x="1065" y="664"/>
                </a:lnTo>
                <a:lnTo>
                  <a:pt x="1065" y="593"/>
                </a:lnTo>
                <a:lnTo>
                  <a:pt x="1039" y="593"/>
                </a:lnTo>
                <a:lnTo>
                  <a:pt x="1039" y="111"/>
                </a:lnTo>
                <a:lnTo>
                  <a:pt x="1065" y="111"/>
                </a:lnTo>
                <a:close/>
                <a:moveTo>
                  <a:pt x="223" y="431"/>
                </a:moveTo>
                <a:lnTo>
                  <a:pt x="223" y="431"/>
                </a:lnTo>
                <a:cubicBezTo>
                  <a:pt x="280" y="431"/>
                  <a:pt x="327" y="385"/>
                  <a:pt x="327" y="328"/>
                </a:cubicBezTo>
                <a:cubicBezTo>
                  <a:pt x="327" y="271"/>
                  <a:pt x="280" y="224"/>
                  <a:pt x="223" y="224"/>
                </a:cubicBezTo>
                <a:cubicBezTo>
                  <a:pt x="166" y="224"/>
                  <a:pt x="120" y="271"/>
                  <a:pt x="120" y="328"/>
                </a:cubicBezTo>
                <a:cubicBezTo>
                  <a:pt x="120" y="385"/>
                  <a:pt x="166" y="431"/>
                  <a:pt x="223" y="431"/>
                </a:cubicBezTo>
                <a:close/>
                <a:moveTo>
                  <a:pt x="290" y="453"/>
                </a:moveTo>
                <a:lnTo>
                  <a:pt x="290" y="453"/>
                </a:lnTo>
                <a:lnTo>
                  <a:pt x="251" y="453"/>
                </a:lnTo>
                <a:lnTo>
                  <a:pt x="257" y="457"/>
                </a:lnTo>
                <a:cubicBezTo>
                  <a:pt x="262" y="460"/>
                  <a:pt x="264" y="467"/>
                  <a:pt x="262" y="472"/>
                </a:cubicBezTo>
                <a:lnTo>
                  <a:pt x="248" y="507"/>
                </a:lnTo>
                <a:lnTo>
                  <a:pt x="273" y="709"/>
                </a:lnTo>
                <a:lnTo>
                  <a:pt x="226" y="751"/>
                </a:lnTo>
                <a:lnTo>
                  <a:pt x="180" y="709"/>
                </a:lnTo>
                <a:lnTo>
                  <a:pt x="205" y="507"/>
                </a:lnTo>
                <a:lnTo>
                  <a:pt x="191" y="472"/>
                </a:lnTo>
                <a:cubicBezTo>
                  <a:pt x="188" y="467"/>
                  <a:pt x="191" y="460"/>
                  <a:pt x="195" y="457"/>
                </a:cubicBezTo>
                <a:lnTo>
                  <a:pt x="201" y="453"/>
                </a:lnTo>
                <a:lnTo>
                  <a:pt x="156" y="453"/>
                </a:lnTo>
                <a:cubicBezTo>
                  <a:pt x="70" y="453"/>
                  <a:pt x="0" y="523"/>
                  <a:pt x="0" y="609"/>
                </a:cubicBezTo>
                <a:lnTo>
                  <a:pt x="0" y="834"/>
                </a:lnTo>
                <a:lnTo>
                  <a:pt x="92" y="834"/>
                </a:lnTo>
                <a:lnTo>
                  <a:pt x="92" y="601"/>
                </a:lnTo>
                <a:lnTo>
                  <a:pt x="124" y="601"/>
                </a:lnTo>
                <a:lnTo>
                  <a:pt x="124" y="834"/>
                </a:lnTo>
                <a:lnTo>
                  <a:pt x="320" y="834"/>
                </a:lnTo>
                <a:lnTo>
                  <a:pt x="320" y="601"/>
                </a:lnTo>
                <a:lnTo>
                  <a:pt x="352" y="601"/>
                </a:lnTo>
                <a:lnTo>
                  <a:pt x="352" y="834"/>
                </a:lnTo>
                <a:lnTo>
                  <a:pt x="446" y="834"/>
                </a:lnTo>
                <a:lnTo>
                  <a:pt x="446" y="609"/>
                </a:lnTo>
                <a:cubicBezTo>
                  <a:pt x="446" y="523"/>
                  <a:pt x="376" y="453"/>
                  <a:pt x="290" y="453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7" name="Freeform 8"/>
          <p:cNvSpPr>
            <a:spLocks noEditPoints="1"/>
          </p:cNvSpPr>
          <p:nvPr/>
        </p:nvSpPr>
        <p:spPr>
          <a:xfrm>
            <a:off x="9525000" y="423863"/>
            <a:ext cx="327025" cy="327025"/>
          </a:xfrm>
          <a:custGeom>
            <a:avLst/>
            <a:gdLst/>
            <a:ahLst/>
            <a:cxnLst>
              <a:cxn ang="0">
                <a:pos x="85794" y="143297"/>
              </a:cxn>
              <a:cxn ang="0">
                <a:pos x="114055" y="93655"/>
              </a:cxn>
              <a:cxn ang="0">
                <a:pos x="159475" y="119756"/>
              </a:cxn>
              <a:cxn ang="0">
                <a:pos x="180167" y="86490"/>
              </a:cxn>
              <a:cxn ang="0">
                <a:pos x="188241" y="80861"/>
              </a:cxn>
              <a:cxn ang="0">
                <a:pos x="202877" y="76255"/>
              </a:cxn>
              <a:cxn ang="0">
                <a:pos x="204391" y="85467"/>
              </a:cxn>
              <a:cxn ang="0">
                <a:pos x="201363" y="100308"/>
              </a:cxn>
              <a:cxn ang="0">
                <a:pos x="193288" y="98261"/>
              </a:cxn>
              <a:cxn ang="0">
                <a:pos x="160484" y="136132"/>
              </a:cxn>
              <a:cxn ang="0">
                <a:pos x="310876" y="314742"/>
              </a:cxn>
              <a:cxn ang="0">
                <a:pos x="250820" y="314742"/>
              </a:cxn>
              <a:cxn ang="0">
                <a:pos x="137270" y="279430"/>
              </a:cxn>
              <a:cxn ang="0">
                <a:pos x="137270" y="0"/>
              </a:cxn>
              <a:cxn ang="0">
                <a:pos x="259904" y="203175"/>
              </a:cxn>
              <a:cxn ang="0">
                <a:pos x="310876" y="314742"/>
              </a:cxn>
              <a:cxn ang="0">
                <a:pos x="137270" y="261518"/>
              </a:cxn>
              <a:cxn ang="0">
                <a:pos x="137270" y="17912"/>
              </a:cxn>
              <a:cxn ang="0">
                <a:pos x="137270" y="261518"/>
              </a:cxn>
              <a:cxn ang="0">
                <a:pos x="224577" y="200104"/>
              </a:cxn>
              <a:cxn ang="0">
                <a:pos x="206409" y="205222"/>
              </a:cxn>
              <a:cxn ang="0">
                <a:pos x="170578" y="205222"/>
              </a:cxn>
              <a:cxn ang="0">
                <a:pos x="134242" y="205222"/>
              </a:cxn>
              <a:cxn ang="0">
                <a:pos x="97906" y="205222"/>
              </a:cxn>
              <a:cxn ang="0">
                <a:pos x="56018" y="205222"/>
              </a:cxn>
              <a:cxn ang="0">
                <a:pos x="50467" y="79325"/>
              </a:cxn>
              <a:cxn ang="0">
                <a:pos x="61065" y="79325"/>
              </a:cxn>
              <a:cxn ang="0">
                <a:pos x="76710" y="194475"/>
              </a:cxn>
              <a:cxn ang="0">
                <a:pos x="82261" y="163768"/>
              </a:cxn>
              <a:cxn ang="0">
                <a:pos x="97906" y="169398"/>
              </a:cxn>
              <a:cxn ang="0">
                <a:pos x="113046" y="194475"/>
              </a:cxn>
              <a:cxn ang="0">
                <a:pos x="118597" y="125385"/>
              </a:cxn>
              <a:cxn ang="0">
                <a:pos x="134242" y="131015"/>
              </a:cxn>
              <a:cxn ang="0">
                <a:pos x="149382" y="194475"/>
              </a:cxn>
              <a:cxn ang="0">
                <a:pos x="154933" y="144321"/>
              </a:cxn>
              <a:cxn ang="0">
                <a:pos x="170578" y="149439"/>
              </a:cxn>
              <a:cxn ang="0">
                <a:pos x="185718" y="194475"/>
              </a:cxn>
              <a:cxn ang="0">
                <a:pos x="190765" y="112591"/>
              </a:cxn>
              <a:cxn ang="0">
                <a:pos x="206409" y="118220"/>
              </a:cxn>
              <a:cxn ang="0">
                <a:pos x="219026" y="194475"/>
              </a:cxn>
            </a:cxnLst>
            <a:rect l="0" t="0" r="0" b="0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8" name="Freeform 13"/>
          <p:cNvSpPr>
            <a:spLocks noEditPoints="1"/>
          </p:cNvSpPr>
          <p:nvPr/>
        </p:nvSpPr>
        <p:spPr>
          <a:xfrm>
            <a:off x="10190163" y="423863"/>
            <a:ext cx="328612" cy="327025"/>
          </a:xfrm>
          <a:custGeom>
            <a:avLst/>
            <a:gdLst/>
            <a:ahLst/>
            <a:cxnLst>
              <a:cxn ang="0">
                <a:pos x="98933" y="49977"/>
              </a:cxn>
              <a:cxn ang="0">
                <a:pos x="215324" y="36215"/>
              </a:cxn>
              <a:cxn ang="0">
                <a:pos x="173811" y="22091"/>
              </a:cxn>
              <a:cxn ang="0">
                <a:pos x="125703" y="22091"/>
              </a:cxn>
              <a:cxn ang="0">
                <a:pos x="84190" y="36215"/>
              </a:cxn>
              <a:cxn ang="0">
                <a:pos x="270416" y="283204"/>
              </a:cxn>
              <a:cxn ang="0">
                <a:pos x="275072" y="273426"/>
              </a:cxn>
              <a:cxn ang="0">
                <a:pos x="256061" y="212222"/>
              </a:cxn>
              <a:cxn ang="0">
                <a:pos x="244034" y="212222"/>
              </a:cxn>
              <a:cxn ang="0">
                <a:pos x="244034" y="259302"/>
              </a:cxn>
              <a:cxn ang="0">
                <a:pos x="244422" y="260389"/>
              </a:cxn>
              <a:cxn ang="0">
                <a:pos x="244810" y="261475"/>
              </a:cxn>
              <a:cxn ang="0">
                <a:pos x="245586" y="262199"/>
              </a:cxn>
              <a:cxn ang="0">
                <a:pos x="313093" y="215844"/>
              </a:cxn>
              <a:cxn ang="0">
                <a:pos x="249854" y="184699"/>
              </a:cxn>
              <a:cxn ang="0">
                <a:pos x="235499" y="325576"/>
              </a:cxn>
              <a:cxn ang="0">
                <a:pos x="324732" y="269080"/>
              </a:cxn>
              <a:cxn ang="0">
                <a:pos x="313481" y="266907"/>
              </a:cxn>
              <a:cxn ang="0">
                <a:pos x="250242" y="315798"/>
              </a:cxn>
              <a:cxn ang="0">
                <a:pos x="186614" y="244454"/>
              </a:cxn>
              <a:cxn ang="0">
                <a:pos x="262269" y="196650"/>
              </a:cxn>
              <a:cxn ang="0">
                <a:pos x="313481" y="266907"/>
              </a:cxn>
              <a:cxn ang="0">
                <a:pos x="110184" y="266545"/>
              </a:cxn>
              <a:cxn ang="0">
                <a:pos x="188166" y="194115"/>
              </a:cxn>
              <a:cxn ang="0">
                <a:pos x="204073" y="182888"/>
              </a:cxn>
              <a:cxn ang="0">
                <a:pos x="283995" y="110819"/>
              </a:cxn>
              <a:cxn ang="0">
                <a:pos x="287099" y="178904"/>
              </a:cxn>
              <a:cxn ang="0">
                <a:pos x="299514" y="182888"/>
              </a:cxn>
              <a:cxn ang="0">
                <a:pos x="299514" y="75328"/>
              </a:cxn>
              <a:cxn ang="0">
                <a:pos x="15519" y="60480"/>
              </a:cxn>
              <a:cxn ang="0">
                <a:pos x="0" y="113716"/>
              </a:cxn>
              <a:cxn ang="0">
                <a:pos x="0" y="194115"/>
              </a:cxn>
              <a:cxn ang="0">
                <a:pos x="0" y="271978"/>
              </a:cxn>
              <a:cxn ang="0">
                <a:pos x="165664" y="286464"/>
              </a:cxn>
              <a:cxn ang="0">
                <a:pos x="12415" y="113716"/>
              </a:cxn>
              <a:cxn ang="0">
                <a:pos x="15519" y="110819"/>
              </a:cxn>
              <a:cxn ang="0">
                <a:pos x="97769" y="182888"/>
              </a:cxn>
              <a:cxn ang="0">
                <a:pos x="12415" y="113716"/>
              </a:cxn>
              <a:cxn ang="0">
                <a:pos x="97769" y="194115"/>
              </a:cxn>
              <a:cxn ang="0">
                <a:pos x="15519" y="266545"/>
              </a:cxn>
              <a:cxn ang="0">
                <a:pos x="12415" y="194115"/>
              </a:cxn>
              <a:cxn ang="0">
                <a:pos x="110184" y="182888"/>
              </a:cxn>
              <a:cxn ang="0">
                <a:pos x="110184" y="110819"/>
              </a:cxn>
              <a:cxn ang="0">
                <a:pos x="192046" y="182888"/>
              </a:cxn>
              <a:cxn ang="0">
                <a:pos x="198254" y="74966"/>
              </a:cxn>
              <a:cxn ang="0">
                <a:pos x="208729" y="85106"/>
              </a:cxn>
              <a:cxn ang="0">
                <a:pos x="187390" y="85106"/>
              </a:cxn>
              <a:cxn ang="0">
                <a:pos x="103976" y="74966"/>
              </a:cxn>
              <a:cxn ang="0">
                <a:pos x="114452" y="85106"/>
              </a:cxn>
              <a:cxn ang="0">
                <a:pos x="93501" y="85106"/>
              </a:cxn>
            </a:cxnLst>
            <a:rect l="0" t="0" r="0" b="0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9" name="Freeform 19"/>
          <p:cNvSpPr>
            <a:spLocks noEditPoints="1"/>
          </p:cNvSpPr>
          <p:nvPr/>
        </p:nvSpPr>
        <p:spPr>
          <a:xfrm>
            <a:off x="10744200" y="423863"/>
            <a:ext cx="328613" cy="327025"/>
          </a:xfrm>
          <a:custGeom>
            <a:avLst/>
            <a:gdLst/>
            <a:ahLst/>
            <a:cxnLst>
              <a:cxn ang="0">
                <a:pos x="268865" y="31997"/>
              </a:cxn>
              <a:cxn ang="0">
                <a:pos x="265775" y="101958"/>
              </a:cxn>
              <a:cxn ang="0">
                <a:pos x="154520" y="100873"/>
              </a:cxn>
              <a:cxn ang="0">
                <a:pos x="207572" y="58029"/>
              </a:cxn>
              <a:cxn ang="0">
                <a:pos x="154005" y="31997"/>
              </a:cxn>
              <a:cxn ang="0">
                <a:pos x="157096" y="28743"/>
              </a:cxn>
              <a:cxn ang="0">
                <a:pos x="145249" y="19524"/>
              </a:cxn>
              <a:cxn ang="0">
                <a:pos x="135463" y="67249"/>
              </a:cxn>
              <a:cxn ang="0">
                <a:pos x="95287" y="50979"/>
              </a:cxn>
              <a:cxn ang="0">
                <a:pos x="43266" y="112262"/>
              </a:cxn>
              <a:cxn ang="0">
                <a:pos x="60263" y="78096"/>
              </a:cxn>
              <a:cxn ang="0">
                <a:pos x="60263" y="183850"/>
              </a:cxn>
              <a:cxn ang="0">
                <a:pos x="79835" y="131786"/>
              </a:cxn>
              <a:cxn ang="0">
                <a:pos x="95287" y="174630"/>
              </a:cxn>
              <a:cxn ang="0">
                <a:pos x="95287" y="78096"/>
              </a:cxn>
              <a:cxn ang="0">
                <a:pos x="135463" y="78096"/>
              </a:cxn>
              <a:cxn ang="0">
                <a:pos x="140613" y="98162"/>
              </a:cxn>
              <a:cxn ang="0">
                <a:pos x="265775" y="116059"/>
              </a:cxn>
              <a:cxn ang="0">
                <a:pos x="282257" y="31997"/>
              </a:cxn>
              <a:cxn ang="0">
                <a:pos x="157096" y="14643"/>
              </a:cxn>
              <a:cxn ang="0">
                <a:pos x="255988" y="135040"/>
              </a:cxn>
              <a:cxn ang="0">
                <a:pos x="238991" y="135040"/>
              </a:cxn>
              <a:cxn ang="0">
                <a:pos x="158641" y="184935"/>
              </a:cxn>
              <a:cxn ang="0">
                <a:pos x="157611" y="119855"/>
              </a:cxn>
              <a:cxn ang="0">
                <a:pos x="82926" y="228321"/>
              </a:cxn>
              <a:cxn ang="0">
                <a:pos x="33479" y="228321"/>
              </a:cxn>
              <a:cxn ang="0">
                <a:pos x="187485" y="228321"/>
              </a:cxn>
              <a:cxn ang="0">
                <a:pos x="138038" y="228321"/>
              </a:cxn>
              <a:cxn ang="0">
                <a:pos x="293588" y="228321"/>
              </a:cxn>
              <a:cxn ang="0">
                <a:pos x="244142" y="228321"/>
              </a:cxn>
              <a:cxn ang="0">
                <a:pos x="82926" y="242964"/>
              </a:cxn>
              <a:cxn ang="0">
                <a:pos x="104559" y="285808"/>
              </a:cxn>
              <a:cxn ang="0">
                <a:pos x="116920" y="264115"/>
              </a:cxn>
              <a:cxn ang="0">
                <a:pos x="207572" y="264115"/>
              </a:cxn>
              <a:cxn ang="0">
                <a:pos x="218389" y="285808"/>
              </a:cxn>
              <a:cxn ang="0">
                <a:pos x="242597" y="242964"/>
              </a:cxn>
              <a:cxn ang="0">
                <a:pos x="313161" y="285808"/>
              </a:cxn>
              <a:cxn ang="0">
                <a:pos x="328613" y="285808"/>
              </a:cxn>
              <a:cxn ang="0">
                <a:pos x="316251" y="297739"/>
              </a:cxn>
              <a:cxn ang="0">
                <a:pos x="223024" y="327025"/>
              </a:cxn>
              <a:cxn ang="0">
                <a:pos x="210663" y="297739"/>
              </a:cxn>
              <a:cxn ang="0">
                <a:pos x="116920" y="327025"/>
              </a:cxn>
              <a:cxn ang="0">
                <a:pos x="104559" y="297739"/>
              </a:cxn>
              <a:cxn ang="0">
                <a:pos x="12362" y="327025"/>
              </a:cxn>
              <a:cxn ang="0">
                <a:pos x="0" y="285808"/>
              </a:cxn>
              <a:cxn ang="0">
                <a:pos x="31934" y="242964"/>
              </a:cxn>
              <a:cxn ang="0">
                <a:pos x="78290" y="47725"/>
              </a:cxn>
            </a:cxnLst>
            <a:rect l="0" t="0" r="0" b="0"/>
            <a:pathLst>
              <a:path w="638" h="603">
                <a:moveTo>
                  <a:pt x="516" y="53"/>
                </a:moveTo>
                <a:cubicBezTo>
                  <a:pt x="517" y="53"/>
                  <a:pt x="519" y="53"/>
                  <a:pt x="520" y="54"/>
                </a:cubicBezTo>
                <a:cubicBezTo>
                  <a:pt x="522" y="56"/>
                  <a:pt x="522" y="57"/>
                  <a:pt x="522" y="59"/>
                </a:cubicBezTo>
                <a:lnTo>
                  <a:pt x="522" y="181"/>
                </a:lnTo>
                <a:cubicBezTo>
                  <a:pt x="522" y="183"/>
                  <a:pt x="522" y="185"/>
                  <a:pt x="520" y="186"/>
                </a:cubicBezTo>
                <a:cubicBezTo>
                  <a:pt x="519" y="187"/>
                  <a:pt x="517" y="188"/>
                  <a:pt x="516" y="188"/>
                </a:cubicBezTo>
                <a:lnTo>
                  <a:pt x="305" y="188"/>
                </a:lnTo>
                <a:cubicBezTo>
                  <a:pt x="303" y="188"/>
                  <a:pt x="302" y="187"/>
                  <a:pt x="301" y="186"/>
                </a:cubicBezTo>
                <a:lnTo>
                  <a:pt x="300" y="186"/>
                </a:lnTo>
                <a:cubicBezTo>
                  <a:pt x="299" y="185"/>
                  <a:pt x="299" y="183"/>
                  <a:pt x="299" y="181"/>
                </a:cubicBezTo>
                <a:lnTo>
                  <a:pt x="299" y="129"/>
                </a:lnTo>
                <a:lnTo>
                  <a:pt x="403" y="107"/>
                </a:lnTo>
                <a:lnTo>
                  <a:pt x="403" y="105"/>
                </a:lnTo>
                <a:lnTo>
                  <a:pt x="299" y="119"/>
                </a:lnTo>
                <a:lnTo>
                  <a:pt x="299" y="59"/>
                </a:lnTo>
                <a:cubicBezTo>
                  <a:pt x="299" y="57"/>
                  <a:pt x="299" y="56"/>
                  <a:pt x="300" y="54"/>
                </a:cubicBezTo>
                <a:lnTo>
                  <a:pt x="301" y="54"/>
                </a:lnTo>
                <a:cubicBezTo>
                  <a:pt x="302" y="53"/>
                  <a:pt x="303" y="53"/>
                  <a:pt x="305" y="53"/>
                </a:cubicBezTo>
                <a:lnTo>
                  <a:pt x="516" y="53"/>
                </a:lnTo>
                <a:close/>
                <a:moveTo>
                  <a:pt x="305" y="27"/>
                </a:moveTo>
                <a:cubicBezTo>
                  <a:pt x="296" y="27"/>
                  <a:pt x="288" y="30"/>
                  <a:pt x="282" y="36"/>
                </a:cubicBezTo>
                <a:cubicBezTo>
                  <a:pt x="276" y="42"/>
                  <a:pt x="273" y="50"/>
                  <a:pt x="273" y="59"/>
                </a:cubicBezTo>
                <a:lnTo>
                  <a:pt x="273" y="122"/>
                </a:lnTo>
                <a:lnTo>
                  <a:pt x="263" y="124"/>
                </a:lnTo>
                <a:lnTo>
                  <a:pt x="263" y="113"/>
                </a:lnTo>
                <a:lnTo>
                  <a:pt x="217" y="113"/>
                </a:lnTo>
                <a:lnTo>
                  <a:pt x="185" y="94"/>
                </a:lnTo>
                <a:lnTo>
                  <a:pt x="111" y="94"/>
                </a:lnTo>
                <a:cubicBezTo>
                  <a:pt x="96" y="94"/>
                  <a:pt x="84" y="106"/>
                  <a:pt x="84" y="121"/>
                </a:cubicBezTo>
                <a:lnTo>
                  <a:pt x="84" y="207"/>
                </a:lnTo>
                <a:lnTo>
                  <a:pt x="112" y="207"/>
                </a:lnTo>
                <a:lnTo>
                  <a:pt x="112" y="144"/>
                </a:lnTo>
                <a:lnTo>
                  <a:pt x="117" y="144"/>
                </a:lnTo>
                <a:lnTo>
                  <a:pt x="117" y="207"/>
                </a:lnTo>
                <a:lnTo>
                  <a:pt x="117" y="223"/>
                </a:lnTo>
                <a:lnTo>
                  <a:pt x="117" y="339"/>
                </a:lnTo>
                <a:lnTo>
                  <a:pt x="148" y="339"/>
                </a:lnTo>
                <a:lnTo>
                  <a:pt x="148" y="243"/>
                </a:lnTo>
                <a:lnTo>
                  <a:pt x="155" y="243"/>
                </a:lnTo>
                <a:lnTo>
                  <a:pt x="155" y="339"/>
                </a:lnTo>
                <a:lnTo>
                  <a:pt x="185" y="339"/>
                </a:lnTo>
                <a:lnTo>
                  <a:pt x="185" y="322"/>
                </a:lnTo>
                <a:lnTo>
                  <a:pt x="185" y="223"/>
                </a:lnTo>
                <a:lnTo>
                  <a:pt x="185" y="207"/>
                </a:lnTo>
                <a:lnTo>
                  <a:pt x="185" y="144"/>
                </a:lnTo>
                <a:lnTo>
                  <a:pt x="185" y="127"/>
                </a:lnTo>
                <a:lnTo>
                  <a:pt x="217" y="144"/>
                </a:lnTo>
                <a:lnTo>
                  <a:pt x="263" y="144"/>
                </a:lnTo>
                <a:lnTo>
                  <a:pt x="263" y="136"/>
                </a:lnTo>
                <a:lnTo>
                  <a:pt x="273" y="134"/>
                </a:lnTo>
                <a:lnTo>
                  <a:pt x="273" y="181"/>
                </a:lnTo>
                <a:cubicBezTo>
                  <a:pt x="273" y="190"/>
                  <a:pt x="276" y="198"/>
                  <a:pt x="282" y="204"/>
                </a:cubicBezTo>
                <a:cubicBezTo>
                  <a:pt x="288" y="210"/>
                  <a:pt x="296" y="214"/>
                  <a:pt x="305" y="214"/>
                </a:cubicBezTo>
                <a:lnTo>
                  <a:pt x="516" y="214"/>
                </a:lnTo>
                <a:cubicBezTo>
                  <a:pt x="525" y="214"/>
                  <a:pt x="533" y="210"/>
                  <a:pt x="539" y="204"/>
                </a:cubicBezTo>
                <a:cubicBezTo>
                  <a:pt x="545" y="198"/>
                  <a:pt x="548" y="190"/>
                  <a:pt x="548" y="181"/>
                </a:cubicBezTo>
                <a:lnTo>
                  <a:pt x="548" y="59"/>
                </a:lnTo>
                <a:cubicBezTo>
                  <a:pt x="548" y="50"/>
                  <a:pt x="545" y="42"/>
                  <a:pt x="539" y="36"/>
                </a:cubicBezTo>
                <a:cubicBezTo>
                  <a:pt x="533" y="30"/>
                  <a:pt x="525" y="27"/>
                  <a:pt x="516" y="27"/>
                </a:cubicBezTo>
                <a:lnTo>
                  <a:pt x="305" y="27"/>
                </a:lnTo>
                <a:close/>
                <a:moveTo>
                  <a:pt x="520" y="221"/>
                </a:moveTo>
                <a:lnTo>
                  <a:pt x="520" y="249"/>
                </a:lnTo>
                <a:lnTo>
                  <a:pt x="497" y="249"/>
                </a:lnTo>
                <a:lnTo>
                  <a:pt x="523" y="341"/>
                </a:lnTo>
                <a:lnTo>
                  <a:pt x="490" y="341"/>
                </a:lnTo>
                <a:lnTo>
                  <a:pt x="464" y="249"/>
                </a:lnTo>
                <a:lnTo>
                  <a:pt x="367" y="249"/>
                </a:lnTo>
                <a:lnTo>
                  <a:pt x="341" y="341"/>
                </a:lnTo>
                <a:lnTo>
                  <a:pt x="308" y="341"/>
                </a:lnTo>
                <a:lnTo>
                  <a:pt x="334" y="249"/>
                </a:lnTo>
                <a:lnTo>
                  <a:pt x="306" y="249"/>
                </a:lnTo>
                <a:lnTo>
                  <a:pt x="306" y="221"/>
                </a:lnTo>
                <a:lnTo>
                  <a:pt x="520" y="221"/>
                </a:lnTo>
                <a:close/>
                <a:moveTo>
                  <a:pt x="113" y="373"/>
                </a:moveTo>
                <a:cubicBezTo>
                  <a:pt x="139" y="373"/>
                  <a:pt x="161" y="394"/>
                  <a:pt x="161" y="421"/>
                </a:cubicBezTo>
                <a:cubicBezTo>
                  <a:pt x="161" y="427"/>
                  <a:pt x="160" y="433"/>
                  <a:pt x="158" y="438"/>
                </a:cubicBezTo>
                <a:lnTo>
                  <a:pt x="68" y="438"/>
                </a:lnTo>
                <a:cubicBezTo>
                  <a:pt x="66" y="433"/>
                  <a:pt x="65" y="427"/>
                  <a:pt x="65" y="421"/>
                </a:cubicBezTo>
                <a:cubicBezTo>
                  <a:pt x="65" y="394"/>
                  <a:pt x="86" y="373"/>
                  <a:pt x="113" y="373"/>
                </a:cubicBezTo>
                <a:close/>
                <a:moveTo>
                  <a:pt x="316" y="373"/>
                </a:moveTo>
                <a:cubicBezTo>
                  <a:pt x="342" y="373"/>
                  <a:pt x="364" y="394"/>
                  <a:pt x="364" y="421"/>
                </a:cubicBezTo>
                <a:cubicBezTo>
                  <a:pt x="364" y="427"/>
                  <a:pt x="363" y="433"/>
                  <a:pt x="361" y="438"/>
                </a:cubicBezTo>
                <a:lnTo>
                  <a:pt x="271" y="438"/>
                </a:lnTo>
                <a:cubicBezTo>
                  <a:pt x="269" y="433"/>
                  <a:pt x="268" y="427"/>
                  <a:pt x="268" y="421"/>
                </a:cubicBezTo>
                <a:cubicBezTo>
                  <a:pt x="268" y="394"/>
                  <a:pt x="289" y="373"/>
                  <a:pt x="316" y="373"/>
                </a:cubicBezTo>
                <a:close/>
                <a:moveTo>
                  <a:pt x="522" y="373"/>
                </a:moveTo>
                <a:cubicBezTo>
                  <a:pt x="548" y="373"/>
                  <a:pt x="570" y="394"/>
                  <a:pt x="570" y="421"/>
                </a:cubicBezTo>
                <a:cubicBezTo>
                  <a:pt x="570" y="427"/>
                  <a:pt x="569" y="433"/>
                  <a:pt x="567" y="438"/>
                </a:cubicBezTo>
                <a:lnTo>
                  <a:pt x="477" y="438"/>
                </a:lnTo>
                <a:cubicBezTo>
                  <a:pt x="475" y="433"/>
                  <a:pt x="474" y="427"/>
                  <a:pt x="474" y="421"/>
                </a:cubicBezTo>
                <a:cubicBezTo>
                  <a:pt x="474" y="394"/>
                  <a:pt x="495" y="373"/>
                  <a:pt x="522" y="373"/>
                </a:cubicBezTo>
                <a:close/>
                <a:moveTo>
                  <a:pt x="62" y="448"/>
                </a:moveTo>
                <a:lnTo>
                  <a:pt x="161" y="448"/>
                </a:lnTo>
                <a:cubicBezTo>
                  <a:pt x="182" y="448"/>
                  <a:pt x="200" y="466"/>
                  <a:pt x="200" y="487"/>
                </a:cubicBezTo>
                <a:lnTo>
                  <a:pt x="200" y="527"/>
                </a:lnTo>
                <a:lnTo>
                  <a:pt x="203" y="527"/>
                </a:lnTo>
                <a:lnTo>
                  <a:pt x="221" y="527"/>
                </a:lnTo>
                <a:lnTo>
                  <a:pt x="227" y="527"/>
                </a:lnTo>
                <a:lnTo>
                  <a:pt x="227" y="487"/>
                </a:lnTo>
                <a:cubicBezTo>
                  <a:pt x="227" y="466"/>
                  <a:pt x="244" y="448"/>
                  <a:pt x="265" y="448"/>
                </a:cubicBezTo>
                <a:lnTo>
                  <a:pt x="364" y="448"/>
                </a:lnTo>
                <a:cubicBezTo>
                  <a:pt x="385" y="448"/>
                  <a:pt x="403" y="466"/>
                  <a:pt x="403" y="487"/>
                </a:cubicBezTo>
                <a:lnTo>
                  <a:pt x="403" y="527"/>
                </a:lnTo>
                <a:lnTo>
                  <a:pt x="409" y="527"/>
                </a:lnTo>
                <a:lnTo>
                  <a:pt x="424" y="527"/>
                </a:lnTo>
                <a:lnTo>
                  <a:pt x="433" y="527"/>
                </a:lnTo>
                <a:lnTo>
                  <a:pt x="433" y="487"/>
                </a:lnTo>
                <a:cubicBezTo>
                  <a:pt x="433" y="466"/>
                  <a:pt x="450" y="448"/>
                  <a:pt x="471" y="448"/>
                </a:cubicBezTo>
                <a:lnTo>
                  <a:pt x="570" y="448"/>
                </a:lnTo>
                <a:cubicBezTo>
                  <a:pt x="591" y="448"/>
                  <a:pt x="608" y="466"/>
                  <a:pt x="608" y="487"/>
                </a:cubicBezTo>
                <a:lnTo>
                  <a:pt x="608" y="527"/>
                </a:lnTo>
                <a:lnTo>
                  <a:pt x="614" y="527"/>
                </a:lnTo>
                <a:lnTo>
                  <a:pt x="630" y="527"/>
                </a:lnTo>
                <a:lnTo>
                  <a:pt x="638" y="527"/>
                </a:lnTo>
                <a:lnTo>
                  <a:pt x="638" y="549"/>
                </a:lnTo>
                <a:lnTo>
                  <a:pt x="630" y="549"/>
                </a:lnTo>
                <a:lnTo>
                  <a:pt x="614" y="549"/>
                </a:lnTo>
                <a:lnTo>
                  <a:pt x="608" y="549"/>
                </a:lnTo>
                <a:lnTo>
                  <a:pt x="608" y="603"/>
                </a:lnTo>
                <a:lnTo>
                  <a:pt x="433" y="603"/>
                </a:lnTo>
                <a:lnTo>
                  <a:pt x="433" y="549"/>
                </a:lnTo>
                <a:lnTo>
                  <a:pt x="424" y="549"/>
                </a:lnTo>
                <a:lnTo>
                  <a:pt x="409" y="549"/>
                </a:lnTo>
                <a:lnTo>
                  <a:pt x="403" y="549"/>
                </a:lnTo>
                <a:lnTo>
                  <a:pt x="403" y="603"/>
                </a:lnTo>
                <a:lnTo>
                  <a:pt x="227" y="603"/>
                </a:lnTo>
                <a:lnTo>
                  <a:pt x="227" y="549"/>
                </a:lnTo>
                <a:lnTo>
                  <a:pt x="221" y="549"/>
                </a:lnTo>
                <a:lnTo>
                  <a:pt x="203" y="549"/>
                </a:lnTo>
                <a:lnTo>
                  <a:pt x="200" y="549"/>
                </a:lnTo>
                <a:lnTo>
                  <a:pt x="200" y="603"/>
                </a:lnTo>
                <a:lnTo>
                  <a:pt x="24" y="603"/>
                </a:lnTo>
                <a:lnTo>
                  <a:pt x="24" y="549"/>
                </a:lnTo>
                <a:lnTo>
                  <a:pt x="0" y="549"/>
                </a:lnTo>
                <a:lnTo>
                  <a:pt x="0" y="527"/>
                </a:lnTo>
                <a:lnTo>
                  <a:pt x="24" y="527"/>
                </a:lnTo>
                <a:lnTo>
                  <a:pt x="24" y="487"/>
                </a:lnTo>
                <a:cubicBezTo>
                  <a:pt x="24" y="466"/>
                  <a:pt x="41" y="448"/>
                  <a:pt x="62" y="448"/>
                </a:cubicBezTo>
                <a:close/>
                <a:moveTo>
                  <a:pt x="152" y="0"/>
                </a:moveTo>
                <a:cubicBezTo>
                  <a:pt x="176" y="0"/>
                  <a:pt x="196" y="20"/>
                  <a:pt x="196" y="44"/>
                </a:cubicBezTo>
                <a:cubicBezTo>
                  <a:pt x="196" y="69"/>
                  <a:pt x="176" y="88"/>
                  <a:pt x="152" y="88"/>
                </a:cubicBezTo>
                <a:cubicBezTo>
                  <a:pt x="127" y="88"/>
                  <a:pt x="108" y="69"/>
                  <a:pt x="108" y="44"/>
                </a:cubicBezTo>
                <a:cubicBezTo>
                  <a:pt x="108" y="20"/>
                  <a:pt x="127" y="0"/>
                  <a:pt x="152" y="0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0" name="Oval 9"/>
          <p:cNvSpPr/>
          <p:nvPr/>
        </p:nvSpPr>
        <p:spPr>
          <a:xfrm>
            <a:off x="762952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1" name="Oval 10"/>
          <p:cNvSpPr/>
          <p:nvPr/>
        </p:nvSpPr>
        <p:spPr>
          <a:xfrm>
            <a:off x="824547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2" name="Oval 11"/>
          <p:cNvSpPr/>
          <p:nvPr/>
        </p:nvSpPr>
        <p:spPr>
          <a:xfrm>
            <a:off x="8828088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3" name="Oval 12"/>
          <p:cNvSpPr/>
          <p:nvPr/>
        </p:nvSpPr>
        <p:spPr>
          <a:xfrm>
            <a:off x="9442450" y="333375"/>
            <a:ext cx="493713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4" name="Oval 12"/>
          <p:cNvSpPr/>
          <p:nvPr/>
        </p:nvSpPr>
        <p:spPr>
          <a:xfrm>
            <a:off x="10661650" y="333375"/>
            <a:ext cx="493713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5" name="Oval 13"/>
          <p:cNvSpPr/>
          <p:nvPr/>
        </p:nvSpPr>
        <p:spPr>
          <a:xfrm>
            <a:off x="1006157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886" name="Oval 13"/>
          <p:cNvSpPr/>
          <p:nvPr/>
        </p:nvSpPr>
        <p:spPr>
          <a:xfrm>
            <a:off x="11280775" y="333375"/>
            <a:ext cx="495300" cy="5095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36887" name="组合 9"/>
          <p:cNvGrpSpPr/>
          <p:nvPr/>
        </p:nvGrpSpPr>
        <p:grpSpPr>
          <a:xfrm>
            <a:off x="7700963" y="423863"/>
            <a:ext cx="4044950" cy="328612"/>
            <a:chOff x="12100" y="667"/>
            <a:chExt cx="6370" cy="518"/>
          </a:xfrm>
        </p:grpSpPr>
        <p:sp>
          <p:nvSpPr>
            <p:cNvPr id="36889" name="Freeform 17"/>
            <p:cNvSpPr>
              <a:spLocks noEditPoints="1"/>
            </p:cNvSpPr>
            <p:nvPr/>
          </p:nvSpPr>
          <p:spPr>
            <a:xfrm>
              <a:off x="12100" y="667"/>
              <a:ext cx="516" cy="516"/>
            </a:xfrm>
            <a:custGeom>
              <a:avLst/>
              <a:gdLst/>
              <a:ahLst/>
              <a:cxnLst>
                <a:cxn ang="0">
                  <a:pos x="195" y="321"/>
                </a:cxn>
                <a:cxn ang="0">
                  <a:pos x="185" y="292"/>
                </a:cxn>
                <a:cxn ang="0">
                  <a:pos x="225" y="141"/>
                </a:cxn>
                <a:cxn ang="0">
                  <a:pos x="267" y="263"/>
                </a:cxn>
                <a:cxn ang="0">
                  <a:pos x="319" y="121"/>
                </a:cxn>
                <a:cxn ang="0">
                  <a:pos x="204" y="241"/>
                </a:cxn>
                <a:cxn ang="0">
                  <a:pos x="194" y="257"/>
                </a:cxn>
                <a:cxn ang="0">
                  <a:pos x="265" y="296"/>
                </a:cxn>
                <a:cxn ang="0">
                  <a:pos x="340" y="104"/>
                </a:cxn>
                <a:cxn ang="0">
                  <a:pos x="344" y="66"/>
                </a:cxn>
                <a:cxn ang="0">
                  <a:pos x="340" y="104"/>
                </a:cxn>
                <a:cxn ang="0">
                  <a:pos x="403" y="121"/>
                </a:cxn>
                <a:cxn ang="0">
                  <a:pos x="363" y="126"/>
                </a:cxn>
                <a:cxn ang="0">
                  <a:pos x="294" y="87"/>
                </a:cxn>
                <a:cxn ang="0">
                  <a:pos x="278" y="53"/>
                </a:cxn>
                <a:cxn ang="0">
                  <a:pos x="294" y="87"/>
                </a:cxn>
                <a:cxn ang="0">
                  <a:pos x="227" y="64"/>
                </a:cxn>
                <a:cxn ang="0">
                  <a:pos x="231" y="102"/>
                </a:cxn>
                <a:cxn ang="0">
                  <a:pos x="379" y="184"/>
                </a:cxn>
                <a:cxn ang="0">
                  <a:pos x="415" y="169"/>
                </a:cxn>
                <a:cxn ang="0">
                  <a:pos x="379" y="184"/>
                </a:cxn>
                <a:cxn ang="0">
                  <a:pos x="190" y="264"/>
                </a:cxn>
                <a:cxn ang="0">
                  <a:pos x="179" y="280"/>
                </a:cxn>
                <a:cxn ang="0">
                  <a:pos x="251" y="319"/>
                </a:cxn>
                <a:cxn ang="0">
                  <a:pos x="188" y="516"/>
                </a:cxn>
                <a:cxn ang="0">
                  <a:pos x="201" y="30"/>
                </a:cxn>
                <a:cxn ang="0">
                  <a:pos x="491" y="147"/>
                </a:cxn>
                <a:cxn ang="0">
                  <a:pos x="495" y="225"/>
                </a:cxn>
                <a:cxn ang="0">
                  <a:pos x="510" y="323"/>
                </a:cxn>
                <a:cxn ang="0">
                  <a:pos x="492" y="406"/>
                </a:cxn>
                <a:cxn ang="0">
                  <a:pos x="385" y="429"/>
                </a:cxn>
                <a:cxn ang="0">
                  <a:pos x="188" y="516"/>
                </a:cxn>
              </a:cxnLst>
              <a:rect l="0" t="0" r="0" b="0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0" name="Freeform 10"/>
            <p:cNvSpPr>
              <a:spLocks noEditPoints="1"/>
            </p:cNvSpPr>
            <p:nvPr/>
          </p:nvSpPr>
          <p:spPr>
            <a:xfrm>
              <a:off x="13116" y="669"/>
              <a:ext cx="516" cy="516"/>
            </a:xfrm>
            <a:custGeom>
              <a:avLst/>
              <a:gdLst/>
              <a:ahLst/>
              <a:cxnLst>
                <a:cxn ang="0">
                  <a:pos x="344" y="199"/>
                </a:cxn>
                <a:cxn ang="0">
                  <a:pos x="338" y="214"/>
                </a:cxn>
                <a:cxn ang="0">
                  <a:pos x="336" y="224"/>
                </a:cxn>
                <a:cxn ang="0">
                  <a:pos x="336" y="243"/>
                </a:cxn>
                <a:cxn ang="0">
                  <a:pos x="342" y="262"/>
                </a:cxn>
                <a:cxn ang="0">
                  <a:pos x="348" y="271"/>
                </a:cxn>
                <a:cxn ang="0">
                  <a:pos x="363" y="284"/>
                </a:cxn>
                <a:cxn ang="0">
                  <a:pos x="372" y="288"/>
                </a:cxn>
                <a:cxn ang="0">
                  <a:pos x="392" y="172"/>
                </a:cxn>
                <a:cxn ang="0">
                  <a:pos x="369" y="177"/>
                </a:cxn>
                <a:cxn ang="0">
                  <a:pos x="356" y="186"/>
                </a:cxn>
                <a:cxn ang="0">
                  <a:pos x="349" y="193"/>
                </a:cxn>
                <a:cxn ang="0">
                  <a:pos x="315" y="60"/>
                </a:cxn>
                <a:cxn ang="0">
                  <a:pos x="258" y="120"/>
                </a:cxn>
                <a:cxn ang="0">
                  <a:pos x="312" y="243"/>
                </a:cxn>
                <a:cxn ang="0">
                  <a:pos x="312" y="219"/>
                </a:cxn>
                <a:cxn ang="0">
                  <a:pos x="295" y="132"/>
                </a:cxn>
                <a:cxn ang="0">
                  <a:pos x="205" y="232"/>
                </a:cxn>
                <a:cxn ang="0">
                  <a:pos x="258" y="341"/>
                </a:cxn>
                <a:cxn ang="0">
                  <a:pos x="232" y="344"/>
                </a:cxn>
                <a:cxn ang="0">
                  <a:pos x="219" y="329"/>
                </a:cxn>
                <a:cxn ang="0">
                  <a:pos x="211" y="322"/>
                </a:cxn>
                <a:cxn ang="0">
                  <a:pos x="176" y="306"/>
                </a:cxn>
                <a:cxn ang="0">
                  <a:pos x="161" y="304"/>
                </a:cxn>
                <a:cxn ang="0">
                  <a:pos x="0" y="516"/>
                </a:cxn>
                <a:cxn ang="0">
                  <a:pos x="68" y="391"/>
                </a:cxn>
                <a:cxn ang="0">
                  <a:pos x="177" y="391"/>
                </a:cxn>
                <a:cxn ang="0">
                  <a:pos x="247" y="516"/>
                </a:cxn>
                <a:cxn ang="0">
                  <a:pos x="232" y="344"/>
                </a:cxn>
                <a:cxn ang="0">
                  <a:pos x="356" y="304"/>
                </a:cxn>
                <a:cxn ang="0">
                  <a:pos x="340" y="306"/>
                </a:cxn>
                <a:cxn ang="0">
                  <a:pos x="297" y="329"/>
                </a:cxn>
                <a:cxn ang="0">
                  <a:pos x="289" y="336"/>
                </a:cxn>
                <a:cxn ang="0">
                  <a:pos x="319" y="516"/>
                </a:cxn>
                <a:cxn ang="0">
                  <a:pos x="337" y="516"/>
                </a:cxn>
                <a:cxn ang="0">
                  <a:pos x="464" y="391"/>
                </a:cxn>
                <a:cxn ang="0">
                  <a:pos x="516" y="395"/>
                </a:cxn>
                <a:cxn ang="0">
                  <a:pos x="124" y="292"/>
                </a:cxn>
                <a:cxn ang="0">
                  <a:pos x="153" y="284"/>
                </a:cxn>
                <a:cxn ang="0">
                  <a:pos x="161" y="278"/>
                </a:cxn>
                <a:cxn ang="0">
                  <a:pos x="177" y="254"/>
                </a:cxn>
                <a:cxn ang="0">
                  <a:pos x="180" y="242"/>
                </a:cxn>
                <a:cxn ang="0">
                  <a:pos x="180" y="222"/>
                </a:cxn>
                <a:cxn ang="0">
                  <a:pos x="176" y="207"/>
                </a:cxn>
                <a:cxn ang="0">
                  <a:pos x="167" y="193"/>
                </a:cxn>
                <a:cxn ang="0">
                  <a:pos x="160" y="186"/>
                </a:cxn>
                <a:cxn ang="0">
                  <a:pos x="147" y="177"/>
                </a:cxn>
                <a:cxn ang="0">
                  <a:pos x="66" y="232"/>
                </a:cxn>
              </a:cxnLst>
              <a:rect l="0" t="0" r="0" b="0"/>
              <a:pathLst>
                <a:path w="1139" h="1088">
                  <a:moveTo>
                    <a:pt x="771" y="406"/>
                  </a:moveTo>
                  <a:cubicBezTo>
                    <a:pt x="767" y="411"/>
                    <a:pt x="764" y="415"/>
                    <a:pt x="761" y="419"/>
                  </a:cubicBezTo>
                  <a:cubicBezTo>
                    <a:pt x="761" y="420"/>
                    <a:pt x="761" y="420"/>
                    <a:pt x="760" y="420"/>
                  </a:cubicBezTo>
                  <a:cubicBezTo>
                    <a:pt x="758" y="424"/>
                    <a:pt x="755" y="429"/>
                    <a:pt x="753" y="433"/>
                  </a:cubicBezTo>
                  <a:cubicBezTo>
                    <a:pt x="752" y="435"/>
                    <a:pt x="752" y="436"/>
                    <a:pt x="751" y="437"/>
                  </a:cubicBezTo>
                  <a:cubicBezTo>
                    <a:pt x="749" y="442"/>
                    <a:pt x="747" y="447"/>
                    <a:pt x="745" y="452"/>
                  </a:cubicBezTo>
                  <a:cubicBezTo>
                    <a:pt x="745" y="452"/>
                    <a:pt x="745" y="453"/>
                    <a:pt x="745" y="453"/>
                  </a:cubicBezTo>
                  <a:cubicBezTo>
                    <a:pt x="744" y="458"/>
                    <a:pt x="742" y="463"/>
                    <a:pt x="741" y="468"/>
                  </a:cubicBezTo>
                  <a:cubicBezTo>
                    <a:pt x="741" y="470"/>
                    <a:pt x="741" y="471"/>
                    <a:pt x="741" y="473"/>
                  </a:cubicBezTo>
                  <a:cubicBezTo>
                    <a:pt x="740" y="478"/>
                    <a:pt x="740" y="484"/>
                    <a:pt x="740" y="490"/>
                  </a:cubicBezTo>
                  <a:cubicBezTo>
                    <a:pt x="740" y="497"/>
                    <a:pt x="740" y="504"/>
                    <a:pt x="741" y="510"/>
                  </a:cubicBezTo>
                  <a:cubicBezTo>
                    <a:pt x="742" y="511"/>
                    <a:pt x="742" y="512"/>
                    <a:pt x="742" y="513"/>
                  </a:cubicBezTo>
                  <a:cubicBezTo>
                    <a:pt x="743" y="520"/>
                    <a:pt x="745" y="526"/>
                    <a:pt x="747" y="532"/>
                  </a:cubicBezTo>
                  <a:cubicBezTo>
                    <a:pt x="747" y="533"/>
                    <a:pt x="748" y="534"/>
                    <a:pt x="748" y="535"/>
                  </a:cubicBezTo>
                  <a:cubicBezTo>
                    <a:pt x="750" y="541"/>
                    <a:pt x="753" y="547"/>
                    <a:pt x="756" y="552"/>
                  </a:cubicBezTo>
                  <a:cubicBezTo>
                    <a:pt x="757" y="553"/>
                    <a:pt x="757" y="554"/>
                    <a:pt x="758" y="555"/>
                  </a:cubicBezTo>
                  <a:cubicBezTo>
                    <a:pt x="761" y="560"/>
                    <a:pt x="765" y="566"/>
                    <a:pt x="769" y="571"/>
                  </a:cubicBezTo>
                  <a:cubicBezTo>
                    <a:pt x="769" y="571"/>
                    <a:pt x="769" y="571"/>
                    <a:pt x="769" y="571"/>
                  </a:cubicBezTo>
                  <a:cubicBezTo>
                    <a:pt x="774" y="576"/>
                    <a:pt x="778" y="581"/>
                    <a:pt x="783" y="585"/>
                  </a:cubicBezTo>
                  <a:cubicBezTo>
                    <a:pt x="784" y="586"/>
                    <a:pt x="784" y="586"/>
                    <a:pt x="784" y="586"/>
                  </a:cubicBezTo>
                  <a:cubicBezTo>
                    <a:pt x="789" y="591"/>
                    <a:pt x="795" y="594"/>
                    <a:pt x="801" y="598"/>
                  </a:cubicBezTo>
                  <a:cubicBezTo>
                    <a:pt x="801" y="598"/>
                    <a:pt x="802" y="599"/>
                    <a:pt x="802" y="599"/>
                  </a:cubicBezTo>
                  <a:cubicBezTo>
                    <a:pt x="808" y="602"/>
                    <a:pt x="814" y="605"/>
                    <a:pt x="820" y="608"/>
                  </a:cubicBezTo>
                  <a:cubicBezTo>
                    <a:pt x="821" y="608"/>
                    <a:pt x="821" y="608"/>
                    <a:pt x="822" y="608"/>
                  </a:cubicBezTo>
                  <a:cubicBezTo>
                    <a:pt x="836" y="613"/>
                    <a:pt x="851" y="616"/>
                    <a:pt x="866" y="616"/>
                  </a:cubicBezTo>
                  <a:cubicBezTo>
                    <a:pt x="936" y="616"/>
                    <a:pt x="993" y="559"/>
                    <a:pt x="993" y="490"/>
                  </a:cubicBezTo>
                  <a:cubicBezTo>
                    <a:pt x="993" y="420"/>
                    <a:pt x="936" y="363"/>
                    <a:pt x="866" y="363"/>
                  </a:cubicBezTo>
                  <a:cubicBezTo>
                    <a:pt x="848" y="363"/>
                    <a:pt x="831" y="367"/>
                    <a:pt x="816" y="374"/>
                  </a:cubicBezTo>
                  <a:cubicBezTo>
                    <a:pt x="816" y="374"/>
                    <a:pt x="816" y="374"/>
                    <a:pt x="816" y="374"/>
                  </a:cubicBezTo>
                  <a:cubicBezTo>
                    <a:pt x="815" y="374"/>
                    <a:pt x="815" y="374"/>
                    <a:pt x="814" y="374"/>
                  </a:cubicBezTo>
                  <a:cubicBezTo>
                    <a:pt x="810" y="376"/>
                    <a:pt x="806" y="379"/>
                    <a:pt x="802" y="381"/>
                  </a:cubicBezTo>
                  <a:cubicBezTo>
                    <a:pt x="800" y="382"/>
                    <a:pt x="799" y="382"/>
                    <a:pt x="798" y="383"/>
                  </a:cubicBezTo>
                  <a:cubicBezTo>
                    <a:pt x="794" y="386"/>
                    <a:pt x="789" y="389"/>
                    <a:pt x="785" y="392"/>
                  </a:cubicBezTo>
                  <a:cubicBezTo>
                    <a:pt x="785" y="393"/>
                    <a:pt x="784" y="393"/>
                    <a:pt x="784" y="393"/>
                  </a:cubicBezTo>
                  <a:cubicBezTo>
                    <a:pt x="780" y="397"/>
                    <a:pt x="777" y="400"/>
                    <a:pt x="773" y="404"/>
                  </a:cubicBezTo>
                  <a:cubicBezTo>
                    <a:pt x="773" y="405"/>
                    <a:pt x="772" y="406"/>
                    <a:pt x="771" y="406"/>
                  </a:cubicBezTo>
                  <a:close/>
                  <a:moveTo>
                    <a:pt x="570" y="253"/>
                  </a:moveTo>
                  <a:lnTo>
                    <a:pt x="570" y="253"/>
                  </a:lnTo>
                  <a:cubicBezTo>
                    <a:pt x="639" y="253"/>
                    <a:pt x="696" y="196"/>
                    <a:pt x="696" y="127"/>
                  </a:cubicBezTo>
                  <a:cubicBezTo>
                    <a:pt x="696" y="57"/>
                    <a:pt x="639" y="0"/>
                    <a:pt x="570" y="0"/>
                  </a:cubicBezTo>
                  <a:cubicBezTo>
                    <a:pt x="500" y="0"/>
                    <a:pt x="443" y="57"/>
                    <a:pt x="443" y="127"/>
                  </a:cubicBezTo>
                  <a:cubicBezTo>
                    <a:pt x="443" y="196"/>
                    <a:pt x="500" y="253"/>
                    <a:pt x="570" y="253"/>
                  </a:cubicBezTo>
                  <a:close/>
                  <a:moveTo>
                    <a:pt x="688" y="609"/>
                  </a:moveTo>
                  <a:lnTo>
                    <a:pt x="688" y="609"/>
                  </a:lnTo>
                  <a:lnTo>
                    <a:pt x="688" y="513"/>
                  </a:lnTo>
                  <a:cubicBezTo>
                    <a:pt x="687" y="505"/>
                    <a:pt x="686" y="497"/>
                    <a:pt x="686" y="490"/>
                  </a:cubicBezTo>
                  <a:cubicBezTo>
                    <a:pt x="686" y="482"/>
                    <a:pt x="687" y="474"/>
                    <a:pt x="688" y="467"/>
                  </a:cubicBezTo>
                  <a:lnTo>
                    <a:pt x="688" y="461"/>
                  </a:lnTo>
                  <a:lnTo>
                    <a:pt x="689" y="461"/>
                  </a:lnTo>
                  <a:cubicBezTo>
                    <a:pt x="698" y="405"/>
                    <a:pt x="733" y="357"/>
                    <a:pt x="782" y="331"/>
                  </a:cubicBezTo>
                  <a:cubicBezTo>
                    <a:pt x="748" y="299"/>
                    <a:pt x="702" y="279"/>
                    <a:pt x="651" y="279"/>
                  </a:cubicBezTo>
                  <a:lnTo>
                    <a:pt x="488" y="279"/>
                  </a:lnTo>
                  <a:cubicBezTo>
                    <a:pt x="437" y="279"/>
                    <a:pt x="391" y="299"/>
                    <a:pt x="357" y="331"/>
                  </a:cubicBezTo>
                  <a:cubicBezTo>
                    <a:pt x="414" y="361"/>
                    <a:pt x="453" y="421"/>
                    <a:pt x="453" y="490"/>
                  </a:cubicBezTo>
                  <a:cubicBezTo>
                    <a:pt x="453" y="504"/>
                    <a:pt x="451" y="518"/>
                    <a:pt x="448" y="531"/>
                  </a:cubicBezTo>
                  <a:lnTo>
                    <a:pt x="448" y="608"/>
                  </a:lnTo>
                  <a:cubicBezTo>
                    <a:pt x="500" y="629"/>
                    <a:pt x="543" y="668"/>
                    <a:pt x="570" y="718"/>
                  </a:cubicBezTo>
                  <a:cubicBezTo>
                    <a:pt x="595" y="669"/>
                    <a:pt x="638" y="631"/>
                    <a:pt x="688" y="609"/>
                  </a:cubicBezTo>
                  <a:close/>
                  <a:moveTo>
                    <a:pt x="512" y="725"/>
                  </a:moveTo>
                  <a:lnTo>
                    <a:pt x="512" y="725"/>
                  </a:lnTo>
                  <a:cubicBezTo>
                    <a:pt x="508" y="719"/>
                    <a:pt x="504" y="714"/>
                    <a:pt x="499" y="709"/>
                  </a:cubicBezTo>
                  <a:cubicBezTo>
                    <a:pt x="499" y="708"/>
                    <a:pt x="498" y="707"/>
                    <a:pt x="497" y="707"/>
                  </a:cubicBezTo>
                  <a:cubicBezTo>
                    <a:pt x="493" y="702"/>
                    <a:pt x="489" y="698"/>
                    <a:pt x="484" y="693"/>
                  </a:cubicBezTo>
                  <a:cubicBezTo>
                    <a:pt x="484" y="693"/>
                    <a:pt x="483" y="692"/>
                    <a:pt x="482" y="691"/>
                  </a:cubicBezTo>
                  <a:cubicBezTo>
                    <a:pt x="477" y="687"/>
                    <a:pt x="473" y="683"/>
                    <a:pt x="467" y="679"/>
                  </a:cubicBezTo>
                  <a:cubicBezTo>
                    <a:pt x="467" y="679"/>
                    <a:pt x="466" y="679"/>
                    <a:pt x="466" y="678"/>
                  </a:cubicBezTo>
                  <a:cubicBezTo>
                    <a:pt x="449" y="666"/>
                    <a:pt x="429" y="656"/>
                    <a:pt x="409" y="650"/>
                  </a:cubicBezTo>
                  <a:cubicBezTo>
                    <a:pt x="404" y="649"/>
                    <a:pt x="400" y="648"/>
                    <a:pt x="395" y="647"/>
                  </a:cubicBezTo>
                  <a:cubicBezTo>
                    <a:pt x="393" y="646"/>
                    <a:pt x="390" y="646"/>
                    <a:pt x="388" y="645"/>
                  </a:cubicBezTo>
                  <a:cubicBezTo>
                    <a:pt x="385" y="645"/>
                    <a:pt x="381" y="644"/>
                    <a:pt x="378" y="644"/>
                  </a:cubicBezTo>
                  <a:cubicBezTo>
                    <a:pt x="376" y="644"/>
                    <a:pt x="374" y="643"/>
                    <a:pt x="372" y="643"/>
                  </a:cubicBezTo>
                  <a:cubicBezTo>
                    <a:pt x="366" y="643"/>
                    <a:pt x="360" y="642"/>
                    <a:pt x="355" y="642"/>
                  </a:cubicBezTo>
                  <a:lnTo>
                    <a:pt x="191" y="642"/>
                  </a:lnTo>
                  <a:cubicBezTo>
                    <a:pt x="86" y="642"/>
                    <a:pt x="0" y="728"/>
                    <a:pt x="0" y="833"/>
                  </a:cubicBezTo>
                  <a:lnTo>
                    <a:pt x="0" y="1088"/>
                  </a:lnTo>
                  <a:lnTo>
                    <a:pt x="112" y="1088"/>
                  </a:lnTo>
                  <a:lnTo>
                    <a:pt x="112" y="824"/>
                  </a:lnTo>
                  <a:lnTo>
                    <a:pt x="151" y="824"/>
                  </a:lnTo>
                  <a:lnTo>
                    <a:pt x="151" y="1088"/>
                  </a:lnTo>
                  <a:lnTo>
                    <a:pt x="391" y="1088"/>
                  </a:lnTo>
                  <a:lnTo>
                    <a:pt x="391" y="824"/>
                  </a:lnTo>
                  <a:lnTo>
                    <a:pt x="430" y="824"/>
                  </a:lnTo>
                  <a:lnTo>
                    <a:pt x="430" y="1088"/>
                  </a:lnTo>
                  <a:lnTo>
                    <a:pt x="546" y="1088"/>
                  </a:lnTo>
                  <a:lnTo>
                    <a:pt x="546" y="833"/>
                  </a:lnTo>
                  <a:cubicBezTo>
                    <a:pt x="546" y="793"/>
                    <a:pt x="533" y="756"/>
                    <a:pt x="512" y="725"/>
                  </a:cubicBezTo>
                  <a:cubicBezTo>
                    <a:pt x="512" y="725"/>
                    <a:pt x="512" y="725"/>
                    <a:pt x="512" y="725"/>
                  </a:cubicBezTo>
                  <a:close/>
                  <a:moveTo>
                    <a:pt x="948" y="642"/>
                  </a:moveTo>
                  <a:lnTo>
                    <a:pt x="948" y="642"/>
                  </a:lnTo>
                  <a:lnTo>
                    <a:pt x="785" y="642"/>
                  </a:lnTo>
                  <a:cubicBezTo>
                    <a:pt x="779" y="642"/>
                    <a:pt x="773" y="643"/>
                    <a:pt x="767" y="643"/>
                  </a:cubicBezTo>
                  <a:cubicBezTo>
                    <a:pt x="765" y="643"/>
                    <a:pt x="763" y="644"/>
                    <a:pt x="761" y="644"/>
                  </a:cubicBezTo>
                  <a:cubicBezTo>
                    <a:pt x="758" y="644"/>
                    <a:pt x="754" y="645"/>
                    <a:pt x="750" y="646"/>
                  </a:cubicBezTo>
                  <a:cubicBezTo>
                    <a:pt x="748" y="646"/>
                    <a:pt x="746" y="646"/>
                    <a:pt x="743" y="647"/>
                  </a:cubicBezTo>
                  <a:cubicBezTo>
                    <a:pt x="739" y="648"/>
                    <a:pt x="735" y="649"/>
                    <a:pt x="731" y="650"/>
                  </a:cubicBezTo>
                  <a:cubicBezTo>
                    <a:pt x="703" y="658"/>
                    <a:pt x="676" y="673"/>
                    <a:pt x="655" y="693"/>
                  </a:cubicBezTo>
                  <a:cubicBezTo>
                    <a:pt x="655" y="694"/>
                    <a:pt x="654" y="694"/>
                    <a:pt x="654" y="694"/>
                  </a:cubicBezTo>
                  <a:cubicBezTo>
                    <a:pt x="649" y="698"/>
                    <a:pt x="645" y="703"/>
                    <a:pt x="641" y="708"/>
                  </a:cubicBezTo>
                  <a:cubicBezTo>
                    <a:pt x="640" y="708"/>
                    <a:pt x="640" y="709"/>
                    <a:pt x="639" y="709"/>
                  </a:cubicBezTo>
                  <a:cubicBezTo>
                    <a:pt x="611" y="743"/>
                    <a:pt x="593" y="786"/>
                    <a:pt x="593" y="833"/>
                  </a:cubicBezTo>
                  <a:lnTo>
                    <a:pt x="593" y="1088"/>
                  </a:lnTo>
                  <a:lnTo>
                    <a:pt x="705" y="1088"/>
                  </a:lnTo>
                  <a:lnTo>
                    <a:pt x="705" y="824"/>
                  </a:lnTo>
                  <a:lnTo>
                    <a:pt x="744" y="824"/>
                  </a:lnTo>
                  <a:lnTo>
                    <a:pt x="744" y="1088"/>
                  </a:lnTo>
                  <a:lnTo>
                    <a:pt x="985" y="1088"/>
                  </a:lnTo>
                  <a:lnTo>
                    <a:pt x="985" y="824"/>
                  </a:lnTo>
                  <a:lnTo>
                    <a:pt x="1024" y="824"/>
                  </a:lnTo>
                  <a:lnTo>
                    <a:pt x="1024" y="1088"/>
                  </a:lnTo>
                  <a:lnTo>
                    <a:pt x="1139" y="1088"/>
                  </a:lnTo>
                  <a:lnTo>
                    <a:pt x="1139" y="833"/>
                  </a:lnTo>
                  <a:cubicBezTo>
                    <a:pt x="1139" y="728"/>
                    <a:pt x="1053" y="642"/>
                    <a:pt x="948" y="642"/>
                  </a:cubicBezTo>
                  <a:close/>
                  <a:moveTo>
                    <a:pt x="273" y="616"/>
                  </a:moveTo>
                  <a:lnTo>
                    <a:pt x="273" y="616"/>
                  </a:lnTo>
                  <a:cubicBezTo>
                    <a:pt x="289" y="616"/>
                    <a:pt x="304" y="613"/>
                    <a:pt x="317" y="608"/>
                  </a:cubicBezTo>
                  <a:cubicBezTo>
                    <a:pt x="318" y="608"/>
                    <a:pt x="318" y="608"/>
                    <a:pt x="318" y="608"/>
                  </a:cubicBezTo>
                  <a:cubicBezTo>
                    <a:pt x="325" y="605"/>
                    <a:pt x="331" y="602"/>
                    <a:pt x="337" y="599"/>
                  </a:cubicBezTo>
                  <a:cubicBezTo>
                    <a:pt x="337" y="599"/>
                    <a:pt x="338" y="598"/>
                    <a:pt x="338" y="598"/>
                  </a:cubicBezTo>
                  <a:cubicBezTo>
                    <a:pt x="344" y="594"/>
                    <a:pt x="350" y="591"/>
                    <a:pt x="355" y="586"/>
                  </a:cubicBezTo>
                  <a:cubicBezTo>
                    <a:pt x="355" y="586"/>
                    <a:pt x="355" y="586"/>
                    <a:pt x="355" y="586"/>
                  </a:cubicBezTo>
                  <a:cubicBezTo>
                    <a:pt x="366" y="577"/>
                    <a:pt x="374" y="566"/>
                    <a:pt x="381" y="554"/>
                  </a:cubicBezTo>
                  <a:cubicBezTo>
                    <a:pt x="382" y="554"/>
                    <a:pt x="382" y="553"/>
                    <a:pt x="383" y="552"/>
                  </a:cubicBezTo>
                  <a:cubicBezTo>
                    <a:pt x="386" y="547"/>
                    <a:pt x="389" y="541"/>
                    <a:pt x="391" y="535"/>
                  </a:cubicBezTo>
                  <a:cubicBezTo>
                    <a:pt x="391" y="534"/>
                    <a:pt x="392" y="533"/>
                    <a:pt x="392" y="532"/>
                  </a:cubicBezTo>
                  <a:cubicBezTo>
                    <a:pt x="394" y="526"/>
                    <a:pt x="396" y="520"/>
                    <a:pt x="397" y="513"/>
                  </a:cubicBezTo>
                  <a:cubicBezTo>
                    <a:pt x="397" y="512"/>
                    <a:pt x="398" y="511"/>
                    <a:pt x="398" y="510"/>
                  </a:cubicBezTo>
                  <a:cubicBezTo>
                    <a:pt x="399" y="504"/>
                    <a:pt x="399" y="497"/>
                    <a:pt x="399" y="490"/>
                  </a:cubicBezTo>
                  <a:cubicBezTo>
                    <a:pt x="399" y="484"/>
                    <a:pt x="399" y="478"/>
                    <a:pt x="398" y="472"/>
                  </a:cubicBezTo>
                  <a:cubicBezTo>
                    <a:pt x="398" y="471"/>
                    <a:pt x="398" y="470"/>
                    <a:pt x="398" y="468"/>
                  </a:cubicBezTo>
                  <a:cubicBezTo>
                    <a:pt x="397" y="463"/>
                    <a:pt x="395" y="458"/>
                    <a:pt x="394" y="453"/>
                  </a:cubicBezTo>
                  <a:cubicBezTo>
                    <a:pt x="394" y="452"/>
                    <a:pt x="394" y="452"/>
                    <a:pt x="394" y="452"/>
                  </a:cubicBezTo>
                  <a:cubicBezTo>
                    <a:pt x="392" y="447"/>
                    <a:pt x="390" y="442"/>
                    <a:pt x="388" y="437"/>
                  </a:cubicBezTo>
                  <a:cubicBezTo>
                    <a:pt x="387" y="436"/>
                    <a:pt x="387" y="435"/>
                    <a:pt x="386" y="434"/>
                  </a:cubicBezTo>
                  <a:cubicBezTo>
                    <a:pt x="384" y="429"/>
                    <a:pt x="381" y="424"/>
                    <a:pt x="378" y="419"/>
                  </a:cubicBezTo>
                  <a:cubicBezTo>
                    <a:pt x="375" y="415"/>
                    <a:pt x="372" y="410"/>
                    <a:pt x="368" y="406"/>
                  </a:cubicBezTo>
                  <a:cubicBezTo>
                    <a:pt x="367" y="405"/>
                    <a:pt x="367" y="405"/>
                    <a:pt x="366" y="404"/>
                  </a:cubicBezTo>
                  <a:cubicBezTo>
                    <a:pt x="362" y="400"/>
                    <a:pt x="358" y="396"/>
                    <a:pt x="354" y="393"/>
                  </a:cubicBezTo>
                  <a:cubicBezTo>
                    <a:pt x="354" y="393"/>
                    <a:pt x="354" y="393"/>
                    <a:pt x="354" y="393"/>
                  </a:cubicBezTo>
                  <a:cubicBezTo>
                    <a:pt x="350" y="389"/>
                    <a:pt x="345" y="386"/>
                    <a:pt x="341" y="383"/>
                  </a:cubicBezTo>
                  <a:cubicBezTo>
                    <a:pt x="340" y="382"/>
                    <a:pt x="339" y="382"/>
                    <a:pt x="338" y="381"/>
                  </a:cubicBezTo>
                  <a:cubicBezTo>
                    <a:pt x="334" y="379"/>
                    <a:pt x="329" y="376"/>
                    <a:pt x="324" y="374"/>
                  </a:cubicBezTo>
                  <a:cubicBezTo>
                    <a:pt x="324" y="374"/>
                    <a:pt x="324" y="374"/>
                    <a:pt x="323" y="374"/>
                  </a:cubicBezTo>
                  <a:cubicBezTo>
                    <a:pt x="308" y="367"/>
                    <a:pt x="291" y="363"/>
                    <a:pt x="273" y="363"/>
                  </a:cubicBezTo>
                  <a:cubicBezTo>
                    <a:pt x="203" y="363"/>
                    <a:pt x="146" y="420"/>
                    <a:pt x="146" y="490"/>
                  </a:cubicBezTo>
                  <a:cubicBezTo>
                    <a:pt x="146" y="559"/>
                    <a:pt x="203" y="616"/>
                    <a:pt x="273" y="61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1" name="Freeform 11"/>
            <p:cNvSpPr>
              <a:spLocks noEditPoints="1"/>
            </p:cNvSpPr>
            <p:nvPr/>
          </p:nvSpPr>
          <p:spPr>
            <a:xfrm>
              <a:off x="14034" y="669"/>
              <a:ext cx="516" cy="516"/>
            </a:xfrm>
            <a:custGeom>
              <a:avLst/>
              <a:gdLst/>
              <a:ahLst/>
              <a:cxnLst>
                <a:cxn ang="0">
                  <a:pos x="190" y="261"/>
                </a:cxn>
                <a:cxn ang="0">
                  <a:pos x="264" y="213"/>
                </a:cxn>
                <a:cxn ang="0">
                  <a:pos x="401" y="183"/>
                </a:cxn>
                <a:cxn ang="0">
                  <a:pos x="439" y="111"/>
                </a:cxn>
                <a:cxn ang="0">
                  <a:pos x="384" y="160"/>
                </a:cxn>
                <a:cxn ang="0">
                  <a:pos x="263" y="168"/>
                </a:cxn>
                <a:cxn ang="0">
                  <a:pos x="516" y="69"/>
                </a:cxn>
                <a:cxn ang="0">
                  <a:pos x="313" y="27"/>
                </a:cxn>
                <a:cxn ang="0">
                  <a:pos x="294" y="0"/>
                </a:cxn>
                <a:cxn ang="0">
                  <a:pos x="104" y="27"/>
                </a:cxn>
                <a:cxn ang="0">
                  <a:pos x="118" y="69"/>
                </a:cxn>
                <a:cxn ang="0">
                  <a:pos x="145" y="117"/>
                </a:cxn>
                <a:cxn ang="0">
                  <a:pos x="475" y="69"/>
                </a:cxn>
                <a:cxn ang="0">
                  <a:pos x="239" y="339"/>
                </a:cxn>
                <a:cxn ang="0">
                  <a:pos x="475" y="353"/>
                </a:cxn>
                <a:cxn ang="0">
                  <a:pos x="243" y="367"/>
                </a:cxn>
                <a:cxn ang="0">
                  <a:pos x="244" y="411"/>
                </a:cxn>
                <a:cxn ang="0">
                  <a:pos x="294" y="512"/>
                </a:cxn>
                <a:cxn ang="0">
                  <a:pos x="313" y="411"/>
                </a:cxn>
                <a:cxn ang="0">
                  <a:pos x="407" y="509"/>
                </a:cxn>
                <a:cxn ang="0">
                  <a:pos x="398" y="411"/>
                </a:cxn>
                <a:cxn ang="0">
                  <a:pos x="516" y="367"/>
                </a:cxn>
                <a:cxn ang="0">
                  <a:pos x="503" y="69"/>
                </a:cxn>
                <a:cxn ang="0">
                  <a:pos x="108" y="267"/>
                </a:cxn>
                <a:cxn ang="0">
                  <a:pos x="158" y="203"/>
                </a:cxn>
                <a:cxn ang="0">
                  <a:pos x="58" y="203"/>
                </a:cxn>
                <a:cxn ang="0">
                  <a:pos x="141" y="280"/>
                </a:cxn>
                <a:cxn ang="0">
                  <a:pos x="122" y="280"/>
                </a:cxn>
                <a:cxn ang="0">
                  <a:pos x="127" y="292"/>
                </a:cxn>
                <a:cxn ang="0">
                  <a:pos x="132" y="439"/>
                </a:cxn>
                <a:cxn ang="0">
                  <a:pos x="87" y="439"/>
                </a:cxn>
                <a:cxn ang="0">
                  <a:pos x="93" y="292"/>
                </a:cxn>
                <a:cxn ang="0">
                  <a:pos x="97" y="280"/>
                </a:cxn>
                <a:cxn ang="0">
                  <a:pos x="0" y="377"/>
                </a:cxn>
                <a:cxn ang="0">
                  <a:pos x="45" y="516"/>
                </a:cxn>
                <a:cxn ang="0">
                  <a:pos x="60" y="372"/>
                </a:cxn>
                <a:cxn ang="0">
                  <a:pos x="155" y="516"/>
                </a:cxn>
                <a:cxn ang="0">
                  <a:pos x="171" y="372"/>
                </a:cxn>
                <a:cxn ang="0">
                  <a:pos x="216" y="516"/>
                </a:cxn>
                <a:cxn ang="0">
                  <a:pos x="141" y="280"/>
                </a:cxn>
              </a:cxnLst>
              <a:rect l="0" t="0" r="0" b="0"/>
              <a:pathLst>
                <a:path w="1065" h="834">
                  <a:moveTo>
                    <a:pt x="543" y="271"/>
                  </a:moveTo>
                  <a:lnTo>
                    <a:pt x="392" y="422"/>
                  </a:lnTo>
                  <a:cubicBezTo>
                    <a:pt x="408" y="431"/>
                    <a:pt x="422" y="442"/>
                    <a:pt x="434" y="454"/>
                  </a:cubicBezTo>
                  <a:lnTo>
                    <a:pt x="544" y="344"/>
                  </a:lnTo>
                  <a:lnTo>
                    <a:pt x="662" y="463"/>
                  </a:lnTo>
                  <a:lnTo>
                    <a:pt x="828" y="296"/>
                  </a:lnTo>
                  <a:lnTo>
                    <a:pt x="854" y="361"/>
                  </a:lnTo>
                  <a:lnTo>
                    <a:pt x="907" y="179"/>
                  </a:lnTo>
                  <a:lnTo>
                    <a:pt x="725" y="232"/>
                  </a:lnTo>
                  <a:lnTo>
                    <a:pt x="792" y="259"/>
                  </a:lnTo>
                  <a:lnTo>
                    <a:pt x="662" y="389"/>
                  </a:lnTo>
                  <a:lnTo>
                    <a:pt x="543" y="271"/>
                  </a:lnTo>
                  <a:close/>
                  <a:moveTo>
                    <a:pt x="1065" y="111"/>
                  </a:moveTo>
                  <a:lnTo>
                    <a:pt x="1065" y="111"/>
                  </a:lnTo>
                  <a:lnTo>
                    <a:pt x="1065" y="44"/>
                  </a:lnTo>
                  <a:lnTo>
                    <a:pt x="647" y="44"/>
                  </a:lnTo>
                  <a:lnTo>
                    <a:pt x="647" y="0"/>
                  </a:lnTo>
                  <a:lnTo>
                    <a:pt x="607" y="0"/>
                  </a:lnTo>
                  <a:lnTo>
                    <a:pt x="607" y="44"/>
                  </a:lnTo>
                  <a:lnTo>
                    <a:pt x="214" y="44"/>
                  </a:lnTo>
                  <a:lnTo>
                    <a:pt x="214" y="111"/>
                  </a:lnTo>
                  <a:lnTo>
                    <a:pt x="243" y="111"/>
                  </a:lnTo>
                  <a:lnTo>
                    <a:pt x="243" y="170"/>
                  </a:lnTo>
                  <a:cubicBezTo>
                    <a:pt x="264" y="172"/>
                    <a:pt x="283" y="179"/>
                    <a:pt x="300" y="189"/>
                  </a:cubicBezTo>
                  <a:lnTo>
                    <a:pt x="300" y="111"/>
                  </a:lnTo>
                  <a:lnTo>
                    <a:pt x="981" y="111"/>
                  </a:lnTo>
                  <a:lnTo>
                    <a:pt x="981" y="548"/>
                  </a:lnTo>
                  <a:lnTo>
                    <a:pt x="493" y="548"/>
                  </a:lnTo>
                  <a:cubicBezTo>
                    <a:pt x="496" y="555"/>
                    <a:pt x="497" y="562"/>
                    <a:pt x="499" y="570"/>
                  </a:cubicBezTo>
                  <a:lnTo>
                    <a:pt x="981" y="570"/>
                  </a:lnTo>
                  <a:lnTo>
                    <a:pt x="981" y="593"/>
                  </a:lnTo>
                  <a:lnTo>
                    <a:pt x="501" y="593"/>
                  </a:lnTo>
                  <a:cubicBezTo>
                    <a:pt x="502" y="599"/>
                    <a:pt x="503" y="604"/>
                    <a:pt x="503" y="609"/>
                  </a:cubicBezTo>
                  <a:lnTo>
                    <a:pt x="503" y="664"/>
                  </a:lnTo>
                  <a:lnTo>
                    <a:pt x="607" y="664"/>
                  </a:lnTo>
                  <a:lnTo>
                    <a:pt x="607" y="828"/>
                  </a:lnTo>
                  <a:lnTo>
                    <a:pt x="647" y="828"/>
                  </a:lnTo>
                  <a:lnTo>
                    <a:pt x="647" y="664"/>
                  </a:lnTo>
                  <a:lnTo>
                    <a:pt x="779" y="664"/>
                  </a:lnTo>
                  <a:lnTo>
                    <a:pt x="839" y="823"/>
                  </a:lnTo>
                  <a:lnTo>
                    <a:pt x="878" y="813"/>
                  </a:lnTo>
                  <a:lnTo>
                    <a:pt x="822" y="664"/>
                  </a:lnTo>
                  <a:lnTo>
                    <a:pt x="1065" y="664"/>
                  </a:lnTo>
                  <a:lnTo>
                    <a:pt x="1065" y="593"/>
                  </a:lnTo>
                  <a:lnTo>
                    <a:pt x="1039" y="593"/>
                  </a:lnTo>
                  <a:lnTo>
                    <a:pt x="1039" y="111"/>
                  </a:lnTo>
                  <a:lnTo>
                    <a:pt x="1065" y="111"/>
                  </a:lnTo>
                  <a:close/>
                  <a:moveTo>
                    <a:pt x="223" y="431"/>
                  </a:moveTo>
                  <a:lnTo>
                    <a:pt x="223" y="431"/>
                  </a:lnTo>
                  <a:cubicBezTo>
                    <a:pt x="280" y="431"/>
                    <a:pt x="327" y="385"/>
                    <a:pt x="327" y="328"/>
                  </a:cubicBezTo>
                  <a:cubicBezTo>
                    <a:pt x="327" y="271"/>
                    <a:pt x="280" y="224"/>
                    <a:pt x="223" y="224"/>
                  </a:cubicBezTo>
                  <a:cubicBezTo>
                    <a:pt x="166" y="224"/>
                    <a:pt x="120" y="271"/>
                    <a:pt x="120" y="328"/>
                  </a:cubicBezTo>
                  <a:cubicBezTo>
                    <a:pt x="120" y="385"/>
                    <a:pt x="166" y="431"/>
                    <a:pt x="223" y="431"/>
                  </a:cubicBezTo>
                  <a:close/>
                  <a:moveTo>
                    <a:pt x="290" y="453"/>
                  </a:moveTo>
                  <a:lnTo>
                    <a:pt x="290" y="453"/>
                  </a:lnTo>
                  <a:lnTo>
                    <a:pt x="251" y="453"/>
                  </a:lnTo>
                  <a:lnTo>
                    <a:pt x="257" y="457"/>
                  </a:lnTo>
                  <a:cubicBezTo>
                    <a:pt x="262" y="460"/>
                    <a:pt x="264" y="467"/>
                    <a:pt x="262" y="472"/>
                  </a:cubicBezTo>
                  <a:lnTo>
                    <a:pt x="248" y="507"/>
                  </a:lnTo>
                  <a:lnTo>
                    <a:pt x="273" y="709"/>
                  </a:lnTo>
                  <a:lnTo>
                    <a:pt x="226" y="751"/>
                  </a:lnTo>
                  <a:lnTo>
                    <a:pt x="180" y="709"/>
                  </a:lnTo>
                  <a:lnTo>
                    <a:pt x="205" y="507"/>
                  </a:lnTo>
                  <a:lnTo>
                    <a:pt x="191" y="472"/>
                  </a:lnTo>
                  <a:cubicBezTo>
                    <a:pt x="188" y="467"/>
                    <a:pt x="191" y="460"/>
                    <a:pt x="195" y="457"/>
                  </a:cubicBezTo>
                  <a:lnTo>
                    <a:pt x="201" y="453"/>
                  </a:lnTo>
                  <a:lnTo>
                    <a:pt x="156" y="453"/>
                  </a:lnTo>
                  <a:cubicBezTo>
                    <a:pt x="70" y="453"/>
                    <a:pt x="0" y="523"/>
                    <a:pt x="0" y="609"/>
                  </a:cubicBezTo>
                  <a:lnTo>
                    <a:pt x="0" y="834"/>
                  </a:lnTo>
                  <a:lnTo>
                    <a:pt x="92" y="834"/>
                  </a:lnTo>
                  <a:lnTo>
                    <a:pt x="92" y="601"/>
                  </a:lnTo>
                  <a:lnTo>
                    <a:pt x="124" y="601"/>
                  </a:lnTo>
                  <a:lnTo>
                    <a:pt x="124" y="834"/>
                  </a:lnTo>
                  <a:lnTo>
                    <a:pt x="320" y="834"/>
                  </a:lnTo>
                  <a:lnTo>
                    <a:pt x="320" y="601"/>
                  </a:lnTo>
                  <a:lnTo>
                    <a:pt x="352" y="601"/>
                  </a:lnTo>
                  <a:lnTo>
                    <a:pt x="352" y="834"/>
                  </a:lnTo>
                  <a:lnTo>
                    <a:pt x="446" y="834"/>
                  </a:lnTo>
                  <a:lnTo>
                    <a:pt x="446" y="609"/>
                  </a:lnTo>
                  <a:cubicBezTo>
                    <a:pt x="446" y="523"/>
                    <a:pt x="376" y="453"/>
                    <a:pt x="290" y="45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Freeform 8"/>
            <p:cNvSpPr>
              <a:spLocks noEditPoints="1"/>
            </p:cNvSpPr>
            <p:nvPr/>
          </p:nvSpPr>
          <p:spPr>
            <a:xfrm>
              <a:off x="15000" y="667"/>
              <a:ext cx="516" cy="516"/>
            </a:xfrm>
            <a:custGeom>
              <a:avLst/>
              <a:gdLst/>
              <a:ahLst/>
              <a:cxnLst>
                <a:cxn ang="0">
                  <a:pos x="135" y="226"/>
                </a:cxn>
                <a:cxn ang="0">
                  <a:pos x="180" y="148"/>
                </a:cxn>
                <a:cxn ang="0">
                  <a:pos x="252" y="189"/>
                </a:cxn>
                <a:cxn ang="0">
                  <a:pos x="284" y="136"/>
                </a:cxn>
                <a:cxn ang="0">
                  <a:pos x="297" y="128"/>
                </a:cxn>
                <a:cxn ang="0">
                  <a:pos x="320" y="120"/>
                </a:cxn>
                <a:cxn ang="0">
                  <a:pos x="323" y="135"/>
                </a:cxn>
                <a:cxn ang="0">
                  <a:pos x="318" y="158"/>
                </a:cxn>
                <a:cxn ang="0">
                  <a:pos x="305" y="155"/>
                </a:cxn>
                <a:cxn ang="0">
                  <a:pos x="253" y="215"/>
                </a:cxn>
                <a:cxn ang="0">
                  <a:pos x="491" y="497"/>
                </a:cxn>
                <a:cxn ang="0">
                  <a:pos x="396" y="497"/>
                </a:cxn>
                <a:cxn ang="0">
                  <a:pos x="217" y="441"/>
                </a:cxn>
                <a:cxn ang="0">
                  <a:pos x="217" y="0"/>
                </a:cxn>
                <a:cxn ang="0">
                  <a:pos x="410" y="321"/>
                </a:cxn>
                <a:cxn ang="0">
                  <a:pos x="491" y="497"/>
                </a:cxn>
                <a:cxn ang="0">
                  <a:pos x="217" y="413"/>
                </a:cxn>
                <a:cxn ang="0">
                  <a:pos x="217" y="28"/>
                </a:cxn>
                <a:cxn ang="0">
                  <a:pos x="217" y="413"/>
                </a:cxn>
                <a:cxn ang="0">
                  <a:pos x="354" y="316"/>
                </a:cxn>
                <a:cxn ang="0">
                  <a:pos x="326" y="324"/>
                </a:cxn>
                <a:cxn ang="0">
                  <a:pos x="269" y="324"/>
                </a:cxn>
                <a:cxn ang="0">
                  <a:pos x="212" y="324"/>
                </a:cxn>
                <a:cxn ang="0">
                  <a:pos x="154" y="324"/>
                </a:cxn>
                <a:cxn ang="0">
                  <a:pos x="88" y="324"/>
                </a:cxn>
                <a:cxn ang="0">
                  <a:pos x="80" y="125"/>
                </a:cxn>
                <a:cxn ang="0">
                  <a:pos x="96" y="125"/>
                </a:cxn>
                <a:cxn ang="0">
                  <a:pos x="121" y="307"/>
                </a:cxn>
                <a:cxn ang="0">
                  <a:pos x="130" y="258"/>
                </a:cxn>
                <a:cxn ang="0">
                  <a:pos x="154" y="267"/>
                </a:cxn>
                <a:cxn ang="0">
                  <a:pos x="178" y="307"/>
                </a:cxn>
                <a:cxn ang="0">
                  <a:pos x="187" y="198"/>
                </a:cxn>
                <a:cxn ang="0">
                  <a:pos x="212" y="207"/>
                </a:cxn>
                <a:cxn ang="0">
                  <a:pos x="236" y="307"/>
                </a:cxn>
                <a:cxn ang="0">
                  <a:pos x="244" y="228"/>
                </a:cxn>
                <a:cxn ang="0">
                  <a:pos x="269" y="236"/>
                </a:cxn>
                <a:cxn ang="0">
                  <a:pos x="293" y="307"/>
                </a:cxn>
                <a:cxn ang="0">
                  <a:pos x="301" y="178"/>
                </a:cxn>
                <a:cxn ang="0">
                  <a:pos x="326" y="187"/>
                </a:cxn>
                <a:cxn ang="0">
                  <a:pos x="346" y="307"/>
                </a:cxn>
              </a:cxnLst>
              <a:rect l="0" t="0" r="0" b="0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Freeform 13"/>
            <p:cNvSpPr>
              <a:spLocks noEditPoints="1"/>
            </p:cNvSpPr>
            <p:nvPr/>
          </p:nvSpPr>
          <p:spPr>
            <a:xfrm>
              <a:off x="16048" y="667"/>
              <a:ext cx="516" cy="516"/>
            </a:xfrm>
            <a:custGeom>
              <a:avLst/>
              <a:gdLst/>
              <a:ahLst/>
              <a:cxnLst>
                <a:cxn ang="0">
                  <a:pos x="155" y="79"/>
                </a:cxn>
                <a:cxn ang="0">
                  <a:pos x="338" y="57"/>
                </a:cxn>
                <a:cxn ang="0">
                  <a:pos x="273" y="35"/>
                </a:cxn>
                <a:cxn ang="0">
                  <a:pos x="197" y="35"/>
                </a:cxn>
                <a:cxn ang="0">
                  <a:pos x="132" y="57"/>
                </a:cxn>
                <a:cxn ang="0">
                  <a:pos x="425" y="447"/>
                </a:cxn>
                <a:cxn ang="0">
                  <a:pos x="432" y="431"/>
                </a:cxn>
                <a:cxn ang="0">
                  <a:pos x="402" y="335"/>
                </a:cxn>
                <a:cxn ang="0">
                  <a:pos x="383" y="335"/>
                </a:cxn>
                <a:cxn ang="0">
                  <a:pos x="383" y="409"/>
                </a:cxn>
                <a:cxn ang="0">
                  <a:pos x="384" y="411"/>
                </a:cxn>
                <a:cxn ang="0">
                  <a:pos x="384" y="413"/>
                </a:cxn>
                <a:cxn ang="0">
                  <a:pos x="386" y="414"/>
                </a:cxn>
                <a:cxn ang="0">
                  <a:pos x="492" y="341"/>
                </a:cxn>
                <a:cxn ang="0">
                  <a:pos x="392" y="291"/>
                </a:cxn>
                <a:cxn ang="0">
                  <a:pos x="370" y="514"/>
                </a:cxn>
                <a:cxn ang="0">
                  <a:pos x="510" y="425"/>
                </a:cxn>
                <a:cxn ang="0">
                  <a:pos x="492" y="421"/>
                </a:cxn>
                <a:cxn ang="0">
                  <a:pos x="393" y="498"/>
                </a:cxn>
                <a:cxn ang="0">
                  <a:pos x="293" y="386"/>
                </a:cxn>
                <a:cxn ang="0">
                  <a:pos x="412" y="310"/>
                </a:cxn>
                <a:cxn ang="0">
                  <a:pos x="492" y="421"/>
                </a:cxn>
                <a:cxn ang="0">
                  <a:pos x="173" y="421"/>
                </a:cxn>
                <a:cxn ang="0">
                  <a:pos x="295" y="306"/>
                </a:cxn>
                <a:cxn ang="0">
                  <a:pos x="320" y="289"/>
                </a:cxn>
                <a:cxn ang="0">
                  <a:pos x="446" y="175"/>
                </a:cxn>
                <a:cxn ang="0">
                  <a:pos x="451" y="282"/>
                </a:cxn>
                <a:cxn ang="0">
                  <a:pos x="470" y="289"/>
                </a:cxn>
                <a:cxn ang="0">
                  <a:pos x="470" y="119"/>
                </a:cxn>
                <a:cxn ang="0">
                  <a:pos x="24" y="95"/>
                </a:cxn>
                <a:cxn ang="0">
                  <a:pos x="0" y="179"/>
                </a:cxn>
                <a:cxn ang="0">
                  <a:pos x="0" y="306"/>
                </a:cxn>
                <a:cxn ang="0">
                  <a:pos x="0" y="429"/>
                </a:cxn>
                <a:cxn ang="0">
                  <a:pos x="260" y="452"/>
                </a:cxn>
                <a:cxn ang="0">
                  <a:pos x="19" y="179"/>
                </a:cxn>
                <a:cxn ang="0">
                  <a:pos x="24" y="175"/>
                </a:cxn>
                <a:cxn ang="0">
                  <a:pos x="154" y="289"/>
                </a:cxn>
                <a:cxn ang="0">
                  <a:pos x="19" y="179"/>
                </a:cxn>
                <a:cxn ang="0">
                  <a:pos x="154" y="306"/>
                </a:cxn>
                <a:cxn ang="0">
                  <a:pos x="24" y="421"/>
                </a:cxn>
                <a:cxn ang="0">
                  <a:pos x="19" y="306"/>
                </a:cxn>
                <a:cxn ang="0">
                  <a:pos x="173" y="289"/>
                </a:cxn>
                <a:cxn ang="0">
                  <a:pos x="173" y="175"/>
                </a:cxn>
                <a:cxn ang="0">
                  <a:pos x="302" y="289"/>
                </a:cxn>
                <a:cxn ang="0">
                  <a:pos x="311" y="118"/>
                </a:cxn>
                <a:cxn ang="0">
                  <a:pos x="328" y="134"/>
                </a:cxn>
                <a:cxn ang="0">
                  <a:pos x="294" y="134"/>
                </a:cxn>
                <a:cxn ang="0">
                  <a:pos x="163" y="118"/>
                </a:cxn>
                <a:cxn ang="0">
                  <a:pos x="180" y="134"/>
                </a:cxn>
                <a:cxn ang="0">
                  <a:pos x="147" y="134"/>
                </a:cxn>
              </a:cxnLst>
              <a:rect l="0" t="0" r="0" b="0"/>
              <a:pathLst>
                <a:path w="847" h="903">
                  <a:moveTo>
                    <a:pt x="217" y="100"/>
                  </a:moveTo>
                  <a:cubicBezTo>
                    <a:pt x="217" y="121"/>
                    <a:pt x="234" y="138"/>
                    <a:pt x="255" y="138"/>
                  </a:cubicBezTo>
                  <a:lnTo>
                    <a:pt x="517" y="138"/>
                  </a:lnTo>
                  <a:cubicBezTo>
                    <a:pt x="538" y="138"/>
                    <a:pt x="555" y="121"/>
                    <a:pt x="555" y="100"/>
                  </a:cubicBezTo>
                  <a:cubicBezTo>
                    <a:pt x="555" y="79"/>
                    <a:pt x="538" y="61"/>
                    <a:pt x="517" y="61"/>
                  </a:cubicBezTo>
                  <a:lnTo>
                    <a:pt x="448" y="61"/>
                  </a:lnTo>
                  <a:cubicBezTo>
                    <a:pt x="448" y="27"/>
                    <a:pt x="420" y="0"/>
                    <a:pt x="386" y="0"/>
                  </a:cubicBezTo>
                  <a:cubicBezTo>
                    <a:pt x="352" y="0"/>
                    <a:pt x="324" y="27"/>
                    <a:pt x="324" y="61"/>
                  </a:cubicBezTo>
                  <a:lnTo>
                    <a:pt x="255" y="61"/>
                  </a:lnTo>
                  <a:cubicBezTo>
                    <a:pt x="234" y="61"/>
                    <a:pt x="217" y="79"/>
                    <a:pt x="217" y="100"/>
                  </a:cubicBezTo>
                  <a:close/>
                  <a:moveTo>
                    <a:pt x="686" y="777"/>
                  </a:moveTo>
                  <a:cubicBezTo>
                    <a:pt x="689" y="780"/>
                    <a:pt x="693" y="782"/>
                    <a:pt x="697" y="782"/>
                  </a:cubicBezTo>
                  <a:cubicBezTo>
                    <a:pt x="702" y="782"/>
                    <a:pt x="706" y="780"/>
                    <a:pt x="709" y="777"/>
                  </a:cubicBezTo>
                  <a:cubicBezTo>
                    <a:pt x="715" y="771"/>
                    <a:pt x="715" y="761"/>
                    <a:pt x="709" y="755"/>
                  </a:cubicBezTo>
                  <a:lnTo>
                    <a:pt x="660" y="706"/>
                  </a:lnTo>
                  <a:lnTo>
                    <a:pt x="660" y="586"/>
                  </a:lnTo>
                  <a:cubicBezTo>
                    <a:pt x="660" y="577"/>
                    <a:pt x="653" y="570"/>
                    <a:pt x="644" y="570"/>
                  </a:cubicBezTo>
                  <a:cubicBezTo>
                    <a:pt x="636" y="570"/>
                    <a:pt x="629" y="577"/>
                    <a:pt x="629" y="586"/>
                  </a:cubicBezTo>
                  <a:lnTo>
                    <a:pt x="629" y="713"/>
                  </a:lnTo>
                  <a:cubicBezTo>
                    <a:pt x="629" y="714"/>
                    <a:pt x="629" y="715"/>
                    <a:pt x="629" y="716"/>
                  </a:cubicBezTo>
                  <a:cubicBezTo>
                    <a:pt x="629" y="716"/>
                    <a:pt x="629" y="717"/>
                    <a:pt x="629" y="717"/>
                  </a:cubicBezTo>
                  <a:cubicBezTo>
                    <a:pt x="629" y="718"/>
                    <a:pt x="630" y="718"/>
                    <a:pt x="630" y="719"/>
                  </a:cubicBezTo>
                  <a:cubicBezTo>
                    <a:pt x="630" y="719"/>
                    <a:pt x="630" y="720"/>
                    <a:pt x="631" y="720"/>
                  </a:cubicBezTo>
                  <a:cubicBezTo>
                    <a:pt x="631" y="721"/>
                    <a:pt x="631" y="721"/>
                    <a:pt x="631" y="722"/>
                  </a:cubicBezTo>
                  <a:cubicBezTo>
                    <a:pt x="632" y="722"/>
                    <a:pt x="632" y="723"/>
                    <a:pt x="633" y="724"/>
                  </a:cubicBezTo>
                  <a:cubicBezTo>
                    <a:pt x="633" y="724"/>
                    <a:pt x="633" y="724"/>
                    <a:pt x="633" y="724"/>
                  </a:cubicBezTo>
                  <a:lnTo>
                    <a:pt x="686" y="777"/>
                  </a:lnTo>
                  <a:close/>
                  <a:moveTo>
                    <a:pt x="807" y="596"/>
                  </a:moveTo>
                  <a:cubicBezTo>
                    <a:pt x="777" y="552"/>
                    <a:pt x="733" y="523"/>
                    <a:pt x="681" y="513"/>
                  </a:cubicBezTo>
                  <a:cubicBezTo>
                    <a:pt x="669" y="511"/>
                    <a:pt x="657" y="510"/>
                    <a:pt x="644" y="510"/>
                  </a:cubicBezTo>
                  <a:cubicBezTo>
                    <a:pt x="550" y="510"/>
                    <a:pt x="469" y="577"/>
                    <a:pt x="451" y="669"/>
                  </a:cubicBezTo>
                  <a:cubicBezTo>
                    <a:pt x="431" y="776"/>
                    <a:pt x="501" y="879"/>
                    <a:pt x="607" y="899"/>
                  </a:cubicBezTo>
                  <a:cubicBezTo>
                    <a:pt x="620" y="902"/>
                    <a:pt x="632" y="903"/>
                    <a:pt x="645" y="903"/>
                  </a:cubicBezTo>
                  <a:cubicBezTo>
                    <a:pt x="739" y="903"/>
                    <a:pt x="820" y="836"/>
                    <a:pt x="837" y="743"/>
                  </a:cubicBezTo>
                  <a:cubicBezTo>
                    <a:pt x="847" y="692"/>
                    <a:pt x="836" y="639"/>
                    <a:pt x="807" y="596"/>
                  </a:cubicBezTo>
                  <a:close/>
                  <a:moveTo>
                    <a:pt x="808" y="737"/>
                  </a:moveTo>
                  <a:lnTo>
                    <a:pt x="808" y="737"/>
                  </a:lnTo>
                  <a:cubicBezTo>
                    <a:pt x="793" y="816"/>
                    <a:pt x="724" y="872"/>
                    <a:pt x="645" y="872"/>
                  </a:cubicBezTo>
                  <a:cubicBezTo>
                    <a:pt x="634" y="872"/>
                    <a:pt x="624" y="871"/>
                    <a:pt x="613" y="869"/>
                  </a:cubicBezTo>
                  <a:cubicBezTo>
                    <a:pt x="523" y="852"/>
                    <a:pt x="464" y="765"/>
                    <a:pt x="481" y="675"/>
                  </a:cubicBezTo>
                  <a:cubicBezTo>
                    <a:pt x="496" y="597"/>
                    <a:pt x="565" y="540"/>
                    <a:pt x="644" y="540"/>
                  </a:cubicBezTo>
                  <a:cubicBezTo>
                    <a:pt x="655" y="540"/>
                    <a:pt x="665" y="541"/>
                    <a:pt x="676" y="543"/>
                  </a:cubicBezTo>
                  <a:cubicBezTo>
                    <a:pt x="719" y="551"/>
                    <a:pt x="757" y="576"/>
                    <a:pt x="782" y="613"/>
                  </a:cubicBezTo>
                  <a:cubicBezTo>
                    <a:pt x="807" y="650"/>
                    <a:pt x="816" y="694"/>
                    <a:pt x="808" y="737"/>
                  </a:cubicBezTo>
                  <a:close/>
                  <a:moveTo>
                    <a:pt x="413" y="736"/>
                  </a:moveTo>
                  <a:lnTo>
                    <a:pt x="284" y="736"/>
                  </a:lnTo>
                  <a:lnTo>
                    <a:pt x="284" y="536"/>
                  </a:lnTo>
                  <a:lnTo>
                    <a:pt x="485" y="536"/>
                  </a:lnTo>
                  <a:cubicBezTo>
                    <a:pt x="497" y="524"/>
                    <a:pt x="512" y="514"/>
                    <a:pt x="527" y="505"/>
                  </a:cubicBezTo>
                  <a:lnTo>
                    <a:pt x="526" y="505"/>
                  </a:lnTo>
                  <a:lnTo>
                    <a:pt x="526" y="306"/>
                  </a:lnTo>
                  <a:lnTo>
                    <a:pt x="732" y="306"/>
                  </a:lnTo>
                  <a:cubicBezTo>
                    <a:pt x="736" y="306"/>
                    <a:pt x="740" y="309"/>
                    <a:pt x="740" y="314"/>
                  </a:cubicBezTo>
                  <a:lnTo>
                    <a:pt x="740" y="494"/>
                  </a:lnTo>
                  <a:cubicBezTo>
                    <a:pt x="751" y="499"/>
                    <a:pt x="762" y="505"/>
                    <a:pt x="772" y="511"/>
                  </a:cubicBezTo>
                  <a:lnTo>
                    <a:pt x="772" y="505"/>
                  </a:lnTo>
                  <a:lnTo>
                    <a:pt x="772" y="314"/>
                  </a:lnTo>
                  <a:lnTo>
                    <a:pt x="772" y="208"/>
                  </a:lnTo>
                  <a:cubicBezTo>
                    <a:pt x="772" y="185"/>
                    <a:pt x="754" y="167"/>
                    <a:pt x="732" y="167"/>
                  </a:cubicBezTo>
                  <a:lnTo>
                    <a:pt x="40" y="167"/>
                  </a:lnTo>
                  <a:cubicBezTo>
                    <a:pt x="18" y="167"/>
                    <a:pt x="0" y="185"/>
                    <a:pt x="0" y="208"/>
                  </a:cubicBezTo>
                  <a:lnTo>
                    <a:pt x="0" y="314"/>
                  </a:lnTo>
                  <a:lnTo>
                    <a:pt x="0" y="505"/>
                  </a:lnTo>
                  <a:lnTo>
                    <a:pt x="0" y="536"/>
                  </a:lnTo>
                  <a:lnTo>
                    <a:pt x="0" y="727"/>
                  </a:lnTo>
                  <a:lnTo>
                    <a:pt x="0" y="751"/>
                  </a:lnTo>
                  <a:cubicBezTo>
                    <a:pt x="0" y="773"/>
                    <a:pt x="18" y="791"/>
                    <a:pt x="40" y="791"/>
                  </a:cubicBezTo>
                  <a:lnTo>
                    <a:pt x="427" y="791"/>
                  </a:lnTo>
                  <a:cubicBezTo>
                    <a:pt x="420" y="773"/>
                    <a:pt x="415" y="755"/>
                    <a:pt x="413" y="736"/>
                  </a:cubicBezTo>
                  <a:close/>
                  <a:moveTo>
                    <a:pt x="32" y="314"/>
                  </a:moveTo>
                  <a:lnTo>
                    <a:pt x="32" y="314"/>
                  </a:lnTo>
                  <a:cubicBezTo>
                    <a:pt x="32" y="309"/>
                    <a:pt x="36" y="306"/>
                    <a:pt x="40" y="306"/>
                  </a:cubicBezTo>
                  <a:lnTo>
                    <a:pt x="252" y="306"/>
                  </a:lnTo>
                  <a:lnTo>
                    <a:pt x="252" y="505"/>
                  </a:lnTo>
                  <a:lnTo>
                    <a:pt x="32" y="505"/>
                  </a:lnTo>
                  <a:lnTo>
                    <a:pt x="32" y="314"/>
                  </a:lnTo>
                  <a:close/>
                  <a:moveTo>
                    <a:pt x="252" y="536"/>
                  </a:moveTo>
                  <a:lnTo>
                    <a:pt x="252" y="536"/>
                  </a:lnTo>
                  <a:lnTo>
                    <a:pt x="252" y="736"/>
                  </a:lnTo>
                  <a:lnTo>
                    <a:pt x="40" y="736"/>
                  </a:lnTo>
                  <a:cubicBezTo>
                    <a:pt x="36" y="736"/>
                    <a:pt x="32" y="732"/>
                    <a:pt x="32" y="727"/>
                  </a:cubicBezTo>
                  <a:lnTo>
                    <a:pt x="32" y="536"/>
                  </a:lnTo>
                  <a:lnTo>
                    <a:pt x="252" y="536"/>
                  </a:lnTo>
                  <a:close/>
                  <a:moveTo>
                    <a:pt x="284" y="505"/>
                  </a:moveTo>
                  <a:lnTo>
                    <a:pt x="284" y="505"/>
                  </a:lnTo>
                  <a:lnTo>
                    <a:pt x="284" y="306"/>
                  </a:lnTo>
                  <a:lnTo>
                    <a:pt x="495" y="306"/>
                  </a:lnTo>
                  <a:lnTo>
                    <a:pt x="495" y="505"/>
                  </a:lnTo>
                  <a:lnTo>
                    <a:pt x="284" y="505"/>
                  </a:lnTo>
                  <a:close/>
                  <a:moveTo>
                    <a:pt x="511" y="207"/>
                  </a:moveTo>
                  <a:lnTo>
                    <a:pt x="511" y="207"/>
                  </a:lnTo>
                  <a:cubicBezTo>
                    <a:pt x="526" y="207"/>
                    <a:pt x="538" y="219"/>
                    <a:pt x="538" y="235"/>
                  </a:cubicBezTo>
                  <a:cubicBezTo>
                    <a:pt x="538" y="250"/>
                    <a:pt x="526" y="262"/>
                    <a:pt x="511" y="262"/>
                  </a:cubicBezTo>
                  <a:cubicBezTo>
                    <a:pt x="496" y="262"/>
                    <a:pt x="483" y="250"/>
                    <a:pt x="483" y="235"/>
                  </a:cubicBezTo>
                  <a:cubicBezTo>
                    <a:pt x="483" y="219"/>
                    <a:pt x="496" y="207"/>
                    <a:pt x="511" y="207"/>
                  </a:cubicBezTo>
                  <a:close/>
                  <a:moveTo>
                    <a:pt x="268" y="207"/>
                  </a:moveTo>
                  <a:lnTo>
                    <a:pt x="268" y="207"/>
                  </a:lnTo>
                  <a:cubicBezTo>
                    <a:pt x="283" y="207"/>
                    <a:pt x="295" y="219"/>
                    <a:pt x="295" y="235"/>
                  </a:cubicBezTo>
                  <a:cubicBezTo>
                    <a:pt x="295" y="250"/>
                    <a:pt x="283" y="262"/>
                    <a:pt x="268" y="262"/>
                  </a:cubicBezTo>
                  <a:cubicBezTo>
                    <a:pt x="253" y="262"/>
                    <a:pt x="241" y="250"/>
                    <a:pt x="241" y="235"/>
                  </a:cubicBezTo>
                  <a:cubicBezTo>
                    <a:pt x="241" y="219"/>
                    <a:pt x="253" y="207"/>
                    <a:pt x="268" y="207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Freeform 19"/>
            <p:cNvSpPr>
              <a:spLocks noEditPoints="1"/>
            </p:cNvSpPr>
            <p:nvPr/>
          </p:nvSpPr>
          <p:spPr>
            <a:xfrm>
              <a:off x="16921" y="667"/>
              <a:ext cx="516" cy="516"/>
            </a:xfrm>
            <a:custGeom>
              <a:avLst/>
              <a:gdLst/>
              <a:ahLst/>
              <a:cxnLst>
                <a:cxn ang="0">
                  <a:pos x="422" y="50"/>
                </a:cxn>
                <a:cxn ang="0">
                  <a:pos x="417" y="161"/>
                </a:cxn>
                <a:cxn ang="0">
                  <a:pos x="243" y="159"/>
                </a:cxn>
                <a:cxn ang="0">
                  <a:pos x="326" y="92"/>
                </a:cxn>
                <a:cxn ang="0">
                  <a:pos x="242" y="50"/>
                </a:cxn>
                <a:cxn ang="0">
                  <a:pos x="247" y="45"/>
                </a:cxn>
                <a:cxn ang="0">
                  <a:pos x="228" y="31"/>
                </a:cxn>
                <a:cxn ang="0">
                  <a:pos x="213" y="106"/>
                </a:cxn>
                <a:cxn ang="0">
                  <a:pos x="150" y="80"/>
                </a:cxn>
                <a:cxn ang="0">
                  <a:pos x="68" y="177"/>
                </a:cxn>
                <a:cxn ang="0">
                  <a:pos x="95" y="123"/>
                </a:cxn>
                <a:cxn ang="0">
                  <a:pos x="95" y="290"/>
                </a:cxn>
                <a:cxn ang="0">
                  <a:pos x="125" y="208"/>
                </a:cxn>
                <a:cxn ang="0">
                  <a:pos x="150" y="276"/>
                </a:cxn>
                <a:cxn ang="0">
                  <a:pos x="150" y="123"/>
                </a:cxn>
                <a:cxn ang="0">
                  <a:pos x="213" y="123"/>
                </a:cxn>
                <a:cxn ang="0">
                  <a:pos x="221" y="155"/>
                </a:cxn>
                <a:cxn ang="0">
                  <a:pos x="417" y="183"/>
                </a:cxn>
                <a:cxn ang="0">
                  <a:pos x="443" y="50"/>
                </a:cxn>
                <a:cxn ang="0">
                  <a:pos x="247" y="23"/>
                </a:cxn>
                <a:cxn ang="0">
                  <a:pos x="402" y="213"/>
                </a:cxn>
                <a:cxn ang="0">
                  <a:pos x="375" y="213"/>
                </a:cxn>
                <a:cxn ang="0">
                  <a:pos x="249" y="292"/>
                </a:cxn>
                <a:cxn ang="0">
                  <a:pos x="247" y="189"/>
                </a:cxn>
                <a:cxn ang="0">
                  <a:pos x="130" y="360"/>
                </a:cxn>
                <a:cxn ang="0">
                  <a:pos x="53" y="360"/>
                </a:cxn>
                <a:cxn ang="0">
                  <a:pos x="294" y="360"/>
                </a:cxn>
                <a:cxn ang="0">
                  <a:pos x="217" y="360"/>
                </a:cxn>
                <a:cxn ang="0">
                  <a:pos x="461" y="360"/>
                </a:cxn>
                <a:cxn ang="0">
                  <a:pos x="383" y="360"/>
                </a:cxn>
                <a:cxn ang="0">
                  <a:pos x="130" y="383"/>
                </a:cxn>
                <a:cxn ang="0">
                  <a:pos x="164" y="451"/>
                </a:cxn>
                <a:cxn ang="0">
                  <a:pos x="184" y="417"/>
                </a:cxn>
                <a:cxn ang="0">
                  <a:pos x="326" y="417"/>
                </a:cxn>
                <a:cxn ang="0">
                  <a:pos x="343" y="451"/>
                </a:cxn>
                <a:cxn ang="0">
                  <a:pos x="381" y="383"/>
                </a:cxn>
                <a:cxn ang="0">
                  <a:pos x="492" y="451"/>
                </a:cxn>
                <a:cxn ang="0">
                  <a:pos x="516" y="451"/>
                </a:cxn>
                <a:cxn ang="0">
                  <a:pos x="497" y="470"/>
                </a:cxn>
                <a:cxn ang="0">
                  <a:pos x="350" y="516"/>
                </a:cxn>
                <a:cxn ang="0">
                  <a:pos x="331" y="470"/>
                </a:cxn>
                <a:cxn ang="0">
                  <a:pos x="184" y="516"/>
                </a:cxn>
                <a:cxn ang="0">
                  <a:pos x="164" y="470"/>
                </a:cxn>
                <a:cxn ang="0">
                  <a:pos x="19" y="516"/>
                </a:cxn>
                <a:cxn ang="0">
                  <a:pos x="0" y="451"/>
                </a:cxn>
                <a:cxn ang="0">
                  <a:pos x="50" y="383"/>
                </a:cxn>
                <a:cxn ang="0">
                  <a:pos x="123" y="75"/>
                </a:cxn>
              </a:cxnLst>
              <a:rect l="0" t="0" r="0" b="0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Freeform 14"/>
            <p:cNvSpPr>
              <a:spLocks noEditPoints="1"/>
            </p:cNvSpPr>
            <p:nvPr/>
          </p:nvSpPr>
          <p:spPr>
            <a:xfrm>
              <a:off x="17954" y="667"/>
              <a:ext cx="516" cy="516"/>
            </a:xfrm>
            <a:custGeom>
              <a:avLst/>
              <a:gdLst/>
              <a:ahLst/>
              <a:cxnLst>
                <a:cxn ang="0">
                  <a:pos x="18" y="409"/>
                </a:cxn>
                <a:cxn ang="0">
                  <a:pos x="368" y="307"/>
                </a:cxn>
                <a:cxn ang="0">
                  <a:pos x="337" y="423"/>
                </a:cxn>
                <a:cxn ang="0">
                  <a:pos x="326" y="322"/>
                </a:cxn>
                <a:cxn ang="0">
                  <a:pos x="327" y="232"/>
                </a:cxn>
                <a:cxn ang="0">
                  <a:pos x="318" y="236"/>
                </a:cxn>
                <a:cxn ang="0">
                  <a:pos x="326" y="249"/>
                </a:cxn>
                <a:cxn ang="0">
                  <a:pos x="329" y="232"/>
                </a:cxn>
                <a:cxn ang="0">
                  <a:pos x="284" y="260"/>
                </a:cxn>
                <a:cxn ang="0">
                  <a:pos x="290" y="275"/>
                </a:cxn>
                <a:cxn ang="0">
                  <a:pos x="296" y="268"/>
                </a:cxn>
                <a:cxn ang="0">
                  <a:pos x="260" y="293"/>
                </a:cxn>
                <a:cxn ang="0">
                  <a:pos x="255" y="302"/>
                </a:cxn>
                <a:cxn ang="0">
                  <a:pos x="269" y="305"/>
                </a:cxn>
                <a:cxn ang="0">
                  <a:pos x="261" y="290"/>
                </a:cxn>
                <a:cxn ang="0">
                  <a:pos x="245" y="344"/>
                </a:cxn>
                <a:cxn ang="0">
                  <a:pos x="258" y="348"/>
                </a:cxn>
                <a:cxn ang="0">
                  <a:pos x="259" y="339"/>
                </a:cxn>
                <a:cxn ang="0">
                  <a:pos x="248" y="389"/>
                </a:cxn>
                <a:cxn ang="0">
                  <a:pos x="264" y="393"/>
                </a:cxn>
                <a:cxn ang="0">
                  <a:pos x="261" y="384"/>
                </a:cxn>
                <a:cxn ang="0">
                  <a:pos x="265" y="429"/>
                </a:cxn>
                <a:cxn ang="0">
                  <a:pos x="270" y="437"/>
                </a:cxn>
                <a:cxn ang="0">
                  <a:pos x="280" y="426"/>
                </a:cxn>
                <a:cxn ang="0">
                  <a:pos x="275" y="419"/>
                </a:cxn>
                <a:cxn ang="0">
                  <a:pos x="300" y="467"/>
                </a:cxn>
                <a:cxn ang="0">
                  <a:pos x="312" y="457"/>
                </a:cxn>
                <a:cxn ang="0">
                  <a:pos x="305" y="452"/>
                </a:cxn>
                <a:cxn ang="0">
                  <a:pos x="338" y="484"/>
                </a:cxn>
                <a:cxn ang="0">
                  <a:pos x="347" y="486"/>
                </a:cxn>
                <a:cxn ang="0">
                  <a:pos x="343" y="470"/>
                </a:cxn>
                <a:cxn ang="0">
                  <a:pos x="379" y="487"/>
                </a:cxn>
                <a:cxn ang="0">
                  <a:pos x="389" y="486"/>
                </a:cxn>
                <a:cxn ang="0">
                  <a:pos x="385" y="471"/>
                </a:cxn>
                <a:cxn ang="0">
                  <a:pos x="377" y="472"/>
                </a:cxn>
                <a:cxn ang="0">
                  <a:pos x="427" y="471"/>
                </a:cxn>
                <a:cxn ang="0">
                  <a:pos x="426" y="454"/>
                </a:cxn>
                <a:cxn ang="0">
                  <a:pos x="419" y="459"/>
                </a:cxn>
                <a:cxn ang="0">
                  <a:pos x="458" y="444"/>
                </a:cxn>
                <a:cxn ang="0">
                  <a:pos x="464" y="436"/>
                </a:cxn>
                <a:cxn ang="0">
                  <a:pos x="452" y="428"/>
                </a:cxn>
                <a:cxn ang="0">
                  <a:pos x="447" y="435"/>
                </a:cxn>
                <a:cxn ang="0">
                  <a:pos x="483" y="398"/>
                </a:cxn>
                <a:cxn ang="0">
                  <a:pos x="471" y="388"/>
                </a:cxn>
                <a:cxn ang="0">
                  <a:pos x="469" y="396"/>
                </a:cxn>
                <a:cxn ang="0">
                  <a:pos x="489" y="354"/>
                </a:cxn>
                <a:cxn ang="0">
                  <a:pos x="489" y="343"/>
                </a:cxn>
                <a:cxn ang="0">
                  <a:pos x="475" y="352"/>
                </a:cxn>
                <a:cxn ang="0">
                  <a:pos x="482" y="311"/>
                </a:cxn>
                <a:cxn ang="0">
                  <a:pos x="478" y="301"/>
                </a:cxn>
                <a:cxn ang="0">
                  <a:pos x="465" y="308"/>
                </a:cxn>
                <a:cxn ang="0">
                  <a:pos x="469" y="316"/>
                </a:cxn>
                <a:cxn ang="0">
                  <a:pos x="455" y="265"/>
                </a:cxn>
                <a:cxn ang="0">
                  <a:pos x="440" y="271"/>
                </a:cxn>
                <a:cxn ang="0">
                  <a:pos x="446" y="277"/>
                </a:cxn>
                <a:cxn ang="0">
                  <a:pos x="423" y="240"/>
                </a:cxn>
                <a:cxn ang="0">
                  <a:pos x="414" y="236"/>
                </a:cxn>
                <a:cxn ang="0">
                  <a:pos x="410" y="250"/>
                </a:cxn>
                <a:cxn ang="0">
                  <a:pos x="417" y="254"/>
                </a:cxn>
                <a:cxn ang="0">
                  <a:pos x="29" y="95"/>
                </a:cxn>
                <a:cxn ang="0">
                  <a:pos x="24" y="244"/>
                </a:cxn>
              </a:cxnLst>
              <a:rect l="0" t="0" r="0" b="0"/>
              <a:pathLst>
                <a:path w="1031" h="966">
                  <a:moveTo>
                    <a:pt x="83" y="717"/>
                  </a:moveTo>
                  <a:cubicBezTo>
                    <a:pt x="134" y="712"/>
                    <a:pt x="185" y="709"/>
                    <a:pt x="236" y="707"/>
                  </a:cubicBezTo>
                  <a:cubicBezTo>
                    <a:pt x="205" y="705"/>
                    <a:pt x="173" y="702"/>
                    <a:pt x="142" y="699"/>
                  </a:cubicBezTo>
                  <a:cubicBezTo>
                    <a:pt x="116" y="696"/>
                    <a:pt x="94" y="678"/>
                    <a:pt x="94" y="651"/>
                  </a:cubicBezTo>
                  <a:cubicBezTo>
                    <a:pt x="94" y="613"/>
                    <a:pt x="94" y="574"/>
                    <a:pt x="94" y="536"/>
                  </a:cubicBezTo>
                  <a:cubicBezTo>
                    <a:pt x="94" y="510"/>
                    <a:pt x="116" y="491"/>
                    <a:pt x="142" y="488"/>
                  </a:cubicBezTo>
                  <a:cubicBezTo>
                    <a:pt x="237" y="479"/>
                    <a:pt x="333" y="476"/>
                    <a:pt x="428" y="478"/>
                  </a:cubicBezTo>
                  <a:cubicBezTo>
                    <a:pt x="393" y="533"/>
                    <a:pt x="374" y="598"/>
                    <a:pt x="374" y="668"/>
                  </a:cubicBezTo>
                  <a:cubicBezTo>
                    <a:pt x="374" y="767"/>
                    <a:pt x="414" y="857"/>
                    <a:pt x="479" y="922"/>
                  </a:cubicBezTo>
                  <a:cubicBezTo>
                    <a:pt x="483" y="926"/>
                    <a:pt x="487" y="930"/>
                    <a:pt x="491" y="934"/>
                  </a:cubicBezTo>
                  <a:cubicBezTo>
                    <a:pt x="355" y="945"/>
                    <a:pt x="219" y="943"/>
                    <a:pt x="83" y="928"/>
                  </a:cubicBezTo>
                  <a:cubicBezTo>
                    <a:pt x="56" y="925"/>
                    <a:pt x="35" y="906"/>
                    <a:pt x="35" y="880"/>
                  </a:cubicBezTo>
                  <a:cubicBezTo>
                    <a:pt x="35" y="842"/>
                    <a:pt x="35" y="803"/>
                    <a:pt x="35" y="765"/>
                  </a:cubicBezTo>
                  <a:cubicBezTo>
                    <a:pt x="35" y="738"/>
                    <a:pt x="56" y="719"/>
                    <a:pt x="83" y="717"/>
                  </a:cubicBezTo>
                  <a:close/>
                  <a:moveTo>
                    <a:pt x="709" y="424"/>
                  </a:moveTo>
                  <a:lnTo>
                    <a:pt x="709" y="424"/>
                  </a:lnTo>
                  <a:cubicBezTo>
                    <a:pt x="728" y="420"/>
                    <a:pt x="748" y="420"/>
                    <a:pt x="768" y="424"/>
                  </a:cubicBezTo>
                  <a:cubicBezTo>
                    <a:pt x="767" y="434"/>
                    <a:pt x="766" y="445"/>
                    <a:pt x="765" y="455"/>
                  </a:cubicBezTo>
                  <a:cubicBezTo>
                    <a:pt x="747" y="453"/>
                    <a:pt x="729" y="452"/>
                    <a:pt x="712" y="455"/>
                  </a:cubicBezTo>
                  <a:cubicBezTo>
                    <a:pt x="711" y="445"/>
                    <a:pt x="710" y="434"/>
                    <a:pt x="709" y="424"/>
                  </a:cubicBezTo>
                  <a:close/>
                  <a:moveTo>
                    <a:pt x="818" y="615"/>
                  </a:moveTo>
                  <a:lnTo>
                    <a:pt x="818" y="615"/>
                  </a:lnTo>
                  <a:lnTo>
                    <a:pt x="749" y="615"/>
                  </a:lnTo>
                  <a:lnTo>
                    <a:pt x="749" y="604"/>
                  </a:lnTo>
                  <a:cubicBezTo>
                    <a:pt x="749" y="591"/>
                    <a:pt x="748" y="583"/>
                    <a:pt x="746" y="580"/>
                  </a:cubicBezTo>
                  <a:cubicBezTo>
                    <a:pt x="745" y="576"/>
                    <a:pt x="741" y="574"/>
                    <a:pt x="736" y="574"/>
                  </a:cubicBezTo>
                  <a:cubicBezTo>
                    <a:pt x="732" y="574"/>
                    <a:pt x="729" y="576"/>
                    <a:pt x="727" y="579"/>
                  </a:cubicBezTo>
                  <a:cubicBezTo>
                    <a:pt x="724" y="582"/>
                    <a:pt x="723" y="587"/>
                    <a:pt x="723" y="594"/>
                  </a:cubicBezTo>
                  <a:cubicBezTo>
                    <a:pt x="723" y="604"/>
                    <a:pt x="726" y="612"/>
                    <a:pt x="730" y="616"/>
                  </a:cubicBezTo>
                  <a:cubicBezTo>
                    <a:pt x="734" y="621"/>
                    <a:pt x="747" y="629"/>
                    <a:pt x="767" y="642"/>
                  </a:cubicBezTo>
                  <a:cubicBezTo>
                    <a:pt x="785" y="652"/>
                    <a:pt x="797" y="661"/>
                    <a:pt x="803" y="666"/>
                  </a:cubicBezTo>
                  <a:cubicBezTo>
                    <a:pt x="810" y="672"/>
                    <a:pt x="815" y="680"/>
                    <a:pt x="819" y="690"/>
                  </a:cubicBezTo>
                  <a:cubicBezTo>
                    <a:pt x="824" y="701"/>
                    <a:pt x="826" y="713"/>
                    <a:pt x="826" y="729"/>
                  </a:cubicBezTo>
                  <a:cubicBezTo>
                    <a:pt x="826" y="754"/>
                    <a:pt x="820" y="773"/>
                    <a:pt x="808" y="787"/>
                  </a:cubicBezTo>
                  <a:cubicBezTo>
                    <a:pt x="796" y="801"/>
                    <a:pt x="778" y="810"/>
                    <a:pt x="755" y="813"/>
                  </a:cubicBezTo>
                  <a:lnTo>
                    <a:pt x="755" y="839"/>
                  </a:lnTo>
                  <a:lnTo>
                    <a:pt x="723" y="839"/>
                  </a:lnTo>
                  <a:lnTo>
                    <a:pt x="723" y="813"/>
                  </a:lnTo>
                  <a:cubicBezTo>
                    <a:pt x="704" y="811"/>
                    <a:pt x="688" y="804"/>
                    <a:pt x="674" y="791"/>
                  </a:cubicBezTo>
                  <a:cubicBezTo>
                    <a:pt x="660" y="779"/>
                    <a:pt x="653" y="757"/>
                    <a:pt x="653" y="726"/>
                  </a:cubicBezTo>
                  <a:lnTo>
                    <a:pt x="653" y="713"/>
                  </a:lnTo>
                  <a:lnTo>
                    <a:pt x="723" y="713"/>
                  </a:lnTo>
                  <a:lnTo>
                    <a:pt x="723" y="730"/>
                  </a:lnTo>
                  <a:cubicBezTo>
                    <a:pt x="723" y="748"/>
                    <a:pt x="723" y="760"/>
                    <a:pt x="725" y="764"/>
                  </a:cubicBezTo>
                  <a:cubicBezTo>
                    <a:pt x="726" y="769"/>
                    <a:pt x="730" y="771"/>
                    <a:pt x="735" y="771"/>
                  </a:cubicBezTo>
                  <a:cubicBezTo>
                    <a:pt x="740" y="771"/>
                    <a:pt x="743" y="769"/>
                    <a:pt x="746" y="766"/>
                  </a:cubicBezTo>
                  <a:cubicBezTo>
                    <a:pt x="748" y="763"/>
                    <a:pt x="749" y="758"/>
                    <a:pt x="749" y="752"/>
                  </a:cubicBezTo>
                  <a:cubicBezTo>
                    <a:pt x="749" y="737"/>
                    <a:pt x="748" y="726"/>
                    <a:pt x="746" y="719"/>
                  </a:cubicBezTo>
                  <a:cubicBezTo>
                    <a:pt x="744" y="712"/>
                    <a:pt x="736" y="705"/>
                    <a:pt x="724" y="697"/>
                  </a:cubicBezTo>
                  <a:cubicBezTo>
                    <a:pt x="702" y="684"/>
                    <a:pt x="688" y="674"/>
                    <a:pt x="680" y="668"/>
                  </a:cubicBezTo>
                  <a:cubicBezTo>
                    <a:pt x="673" y="662"/>
                    <a:pt x="666" y="653"/>
                    <a:pt x="661" y="641"/>
                  </a:cubicBezTo>
                  <a:cubicBezTo>
                    <a:pt x="655" y="630"/>
                    <a:pt x="652" y="617"/>
                    <a:pt x="652" y="603"/>
                  </a:cubicBezTo>
                  <a:cubicBezTo>
                    <a:pt x="652" y="582"/>
                    <a:pt x="658" y="566"/>
                    <a:pt x="670" y="554"/>
                  </a:cubicBezTo>
                  <a:cubicBezTo>
                    <a:pt x="682" y="543"/>
                    <a:pt x="699" y="535"/>
                    <a:pt x="723" y="533"/>
                  </a:cubicBezTo>
                  <a:lnTo>
                    <a:pt x="723" y="510"/>
                  </a:lnTo>
                  <a:lnTo>
                    <a:pt x="755" y="510"/>
                  </a:lnTo>
                  <a:lnTo>
                    <a:pt x="755" y="533"/>
                  </a:lnTo>
                  <a:cubicBezTo>
                    <a:pt x="776" y="535"/>
                    <a:pt x="792" y="542"/>
                    <a:pt x="803" y="554"/>
                  </a:cubicBezTo>
                  <a:cubicBezTo>
                    <a:pt x="813" y="566"/>
                    <a:pt x="819" y="582"/>
                    <a:pt x="819" y="602"/>
                  </a:cubicBezTo>
                  <a:cubicBezTo>
                    <a:pt x="819" y="605"/>
                    <a:pt x="818" y="609"/>
                    <a:pt x="818" y="615"/>
                  </a:cubicBezTo>
                  <a:close/>
                  <a:moveTo>
                    <a:pt x="658" y="434"/>
                  </a:moveTo>
                  <a:lnTo>
                    <a:pt x="658" y="434"/>
                  </a:lnTo>
                  <a:lnTo>
                    <a:pt x="657" y="434"/>
                  </a:lnTo>
                  <a:lnTo>
                    <a:pt x="656" y="435"/>
                  </a:lnTo>
                  <a:lnTo>
                    <a:pt x="654" y="435"/>
                  </a:lnTo>
                  <a:lnTo>
                    <a:pt x="653" y="436"/>
                  </a:lnTo>
                  <a:lnTo>
                    <a:pt x="652" y="436"/>
                  </a:lnTo>
                  <a:lnTo>
                    <a:pt x="650" y="437"/>
                  </a:lnTo>
                  <a:lnTo>
                    <a:pt x="649" y="437"/>
                  </a:lnTo>
                  <a:lnTo>
                    <a:pt x="647" y="438"/>
                  </a:lnTo>
                  <a:lnTo>
                    <a:pt x="646" y="438"/>
                  </a:lnTo>
                  <a:lnTo>
                    <a:pt x="645" y="439"/>
                  </a:lnTo>
                  <a:lnTo>
                    <a:pt x="643" y="439"/>
                  </a:lnTo>
                  <a:lnTo>
                    <a:pt x="642" y="440"/>
                  </a:lnTo>
                  <a:lnTo>
                    <a:pt x="640" y="440"/>
                  </a:lnTo>
                  <a:lnTo>
                    <a:pt x="639" y="441"/>
                  </a:lnTo>
                  <a:lnTo>
                    <a:pt x="638" y="441"/>
                  </a:lnTo>
                  <a:lnTo>
                    <a:pt x="636" y="442"/>
                  </a:lnTo>
                  <a:lnTo>
                    <a:pt x="635" y="443"/>
                  </a:lnTo>
                  <a:lnTo>
                    <a:pt x="633" y="443"/>
                  </a:lnTo>
                  <a:lnTo>
                    <a:pt x="632" y="444"/>
                  </a:lnTo>
                  <a:lnTo>
                    <a:pt x="631" y="445"/>
                  </a:lnTo>
                  <a:lnTo>
                    <a:pt x="643" y="470"/>
                  </a:lnTo>
                  <a:lnTo>
                    <a:pt x="644" y="470"/>
                  </a:lnTo>
                  <a:lnTo>
                    <a:pt x="645" y="469"/>
                  </a:lnTo>
                  <a:lnTo>
                    <a:pt x="646" y="468"/>
                  </a:lnTo>
                  <a:lnTo>
                    <a:pt x="647" y="468"/>
                  </a:lnTo>
                  <a:lnTo>
                    <a:pt x="649" y="467"/>
                  </a:lnTo>
                  <a:lnTo>
                    <a:pt x="650" y="467"/>
                  </a:lnTo>
                  <a:lnTo>
                    <a:pt x="651" y="466"/>
                  </a:lnTo>
                  <a:lnTo>
                    <a:pt x="652" y="466"/>
                  </a:lnTo>
                  <a:lnTo>
                    <a:pt x="654" y="465"/>
                  </a:lnTo>
                  <a:lnTo>
                    <a:pt x="655" y="465"/>
                  </a:lnTo>
                  <a:lnTo>
                    <a:pt x="656" y="464"/>
                  </a:lnTo>
                  <a:lnTo>
                    <a:pt x="657" y="464"/>
                  </a:lnTo>
                  <a:lnTo>
                    <a:pt x="658" y="464"/>
                  </a:lnTo>
                  <a:lnTo>
                    <a:pt x="660" y="463"/>
                  </a:lnTo>
                  <a:lnTo>
                    <a:pt x="661" y="463"/>
                  </a:lnTo>
                  <a:lnTo>
                    <a:pt x="662" y="462"/>
                  </a:lnTo>
                  <a:lnTo>
                    <a:pt x="663" y="462"/>
                  </a:lnTo>
                  <a:lnTo>
                    <a:pt x="665" y="461"/>
                  </a:lnTo>
                  <a:lnTo>
                    <a:pt x="666" y="461"/>
                  </a:lnTo>
                  <a:lnTo>
                    <a:pt x="667" y="461"/>
                  </a:lnTo>
                  <a:lnTo>
                    <a:pt x="658" y="434"/>
                  </a:lnTo>
                  <a:close/>
                  <a:moveTo>
                    <a:pt x="580" y="476"/>
                  </a:moveTo>
                  <a:lnTo>
                    <a:pt x="580" y="476"/>
                  </a:lnTo>
                  <a:lnTo>
                    <a:pt x="579" y="476"/>
                  </a:lnTo>
                  <a:lnTo>
                    <a:pt x="578" y="477"/>
                  </a:lnTo>
                  <a:lnTo>
                    <a:pt x="577" y="478"/>
                  </a:lnTo>
                  <a:lnTo>
                    <a:pt x="576" y="479"/>
                  </a:lnTo>
                  <a:lnTo>
                    <a:pt x="575" y="480"/>
                  </a:lnTo>
                  <a:lnTo>
                    <a:pt x="574" y="481"/>
                  </a:lnTo>
                  <a:lnTo>
                    <a:pt x="573" y="482"/>
                  </a:lnTo>
                  <a:lnTo>
                    <a:pt x="571" y="483"/>
                  </a:lnTo>
                  <a:lnTo>
                    <a:pt x="570" y="484"/>
                  </a:lnTo>
                  <a:lnTo>
                    <a:pt x="569" y="485"/>
                  </a:lnTo>
                  <a:lnTo>
                    <a:pt x="568" y="486"/>
                  </a:lnTo>
                  <a:lnTo>
                    <a:pt x="567" y="487"/>
                  </a:lnTo>
                  <a:lnTo>
                    <a:pt x="566" y="488"/>
                  </a:lnTo>
                  <a:lnTo>
                    <a:pt x="565" y="489"/>
                  </a:lnTo>
                  <a:lnTo>
                    <a:pt x="564" y="490"/>
                  </a:lnTo>
                  <a:lnTo>
                    <a:pt x="563" y="491"/>
                  </a:lnTo>
                  <a:lnTo>
                    <a:pt x="562" y="492"/>
                  </a:lnTo>
                  <a:lnTo>
                    <a:pt x="561" y="493"/>
                  </a:lnTo>
                  <a:lnTo>
                    <a:pt x="560" y="494"/>
                  </a:lnTo>
                  <a:lnTo>
                    <a:pt x="559" y="495"/>
                  </a:lnTo>
                  <a:lnTo>
                    <a:pt x="558" y="496"/>
                  </a:lnTo>
                  <a:lnTo>
                    <a:pt x="578" y="516"/>
                  </a:lnTo>
                  <a:lnTo>
                    <a:pt x="579" y="515"/>
                  </a:lnTo>
                  <a:lnTo>
                    <a:pt x="580" y="514"/>
                  </a:lnTo>
                  <a:lnTo>
                    <a:pt x="581" y="513"/>
                  </a:lnTo>
                  <a:lnTo>
                    <a:pt x="581" y="512"/>
                  </a:lnTo>
                  <a:lnTo>
                    <a:pt x="582" y="511"/>
                  </a:lnTo>
                  <a:lnTo>
                    <a:pt x="583" y="510"/>
                  </a:lnTo>
                  <a:lnTo>
                    <a:pt x="584" y="509"/>
                  </a:lnTo>
                  <a:lnTo>
                    <a:pt x="585" y="509"/>
                  </a:lnTo>
                  <a:lnTo>
                    <a:pt x="586" y="508"/>
                  </a:lnTo>
                  <a:lnTo>
                    <a:pt x="587" y="507"/>
                  </a:lnTo>
                  <a:lnTo>
                    <a:pt x="588" y="506"/>
                  </a:lnTo>
                  <a:lnTo>
                    <a:pt x="589" y="505"/>
                  </a:lnTo>
                  <a:lnTo>
                    <a:pt x="590" y="504"/>
                  </a:lnTo>
                  <a:lnTo>
                    <a:pt x="591" y="503"/>
                  </a:lnTo>
                  <a:lnTo>
                    <a:pt x="592" y="502"/>
                  </a:lnTo>
                  <a:lnTo>
                    <a:pt x="593" y="502"/>
                  </a:lnTo>
                  <a:lnTo>
                    <a:pt x="594" y="501"/>
                  </a:lnTo>
                  <a:lnTo>
                    <a:pt x="595" y="500"/>
                  </a:lnTo>
                  <a:lnTo>
                    <a:pt x="596" y="499"/>
                  </a:lnTo>
                  <a:lnTo>
                    <a:pt x="597" y="498"/>
                  </a:lnTo>
                  <a:lnTo>
                    <a:pt x="598" y="498"/>
                  </a:lnTo>
                  <a:lnTo>
                    <a:pt x="580" y="476"/>
                  </a:lnTo>
                  <a:close/>
                  <a:moveTo>
                    <a:pt x="521" y="543"/>
                  </a:moveTo>
                  <a:lnTo>
                    <a:pt x="521" y="543"/>
                  </a:lnTo>
                  <a:lnTo>
                    <a:pt x="521" y="544"/>
                  </a:lnTo>
                  <a:lnTo>
                    <a:pt x="520" y="545"/>
                  </a:lnTo>
                  <a:lnTo>
                    <a:pt x="519" y="547"/>
                  </a:lnTo>
                  <a:lnTo>
                    <a:pt x="519" y="548"/>
                  </a:lnTo>
                  <a:lnTo>
                    <a:pt x="518" y="549"/>
                  </a:lnTo>
                  <a:lnTo>
                    <a:pt x="517" y="551"/>
                  </a:lnTo>
                  <a:lnTo>
                    <a:pt x="517" y="552"/>
                  </a:lnTo>
                  <a:lnTo>
                    <a:pt x="516" y="553"/>
                  </a:lnTo>
                  <a:lnTo>
                    <a:pt x="515" y="555"/>
                  </a:lnTo>
                  <a:lnTo>
                    <a:pt x="515" y="556"/>
                  </a:lnTo>
                  <a:lnTo>
                    <a:pt x="514" y="557"/>
                  </a:lnTo>
                  <a:lnTo>
                    <a:pt x="513" y="559"/>
                  </a:lnTo>
                  <a:lnTo>
                    <a:pt x="513" y="560"/>
                  </a:lnTo>
                  <a:lnTo>
                    <a:pt x="512" y="561"/>
                  </a:lnTo>
                  <a:lnTo>
                    <a:pt x="511" y="563"/>
                  </a:lnTo>
                  <a:lnTo>
                    <a:pt x="511" y="564"/>
                  </a:lnTo>
                  <a:lnTo>
                    <a:pt x="510" y="565"/>
                  </a:lnTo>
                  <a:lnTo>
                    <a:pt x="509" y="567"/>
                  </a:lnTo>
                  <a:lnTo>
                    <a:pt x="509" y="568"/>
                  </a:lnTo>
                  <a:lnTo>
                    <a:pt x="508" y="569"/>
                  </a:lnTo>
                  <a:lnTo>
                    <a:pt x="508" y="570"/>
                  </a:lnTo>
                  <a:lnTo>
                    <a:pt x="534" y="581"/>
                  </a:lnTo>
                  <a:lnTo>
                    <a:pt x="535" y="579"/>
                  </a:lnTo>
                  <a:lnTo>
                    <a:pt x="535" y="578"/>
                  </a:lnTo>
                  <a:lnTo>
                    <a:pt x="536" y="577"/>
                  </a:lnTo>
                  <a:lnTo>
                    <a:pt x="536" y="576"/>
                  </a:lnTo>
                  <a:lnTo>
                    <a:pt x="537" y="575"/>
                  </a:lnTo>
                  <a:lnTo>
                    <a:pt x="537" y="573"/>
                  </a:lnTo>
                  <a:lnTo>
                    <a:pt x="538" y="572"/>
                  </a:lnTo>
                  <a:lnTo>
                    <a:pt x="538" y="571"/>
                  </a:lnTo>
                  <a:lnTo>
                    <a:pt x="539" y="570"/>
                  </a:lnTo>
                  <a:lnTo>
                    <a:pt x="540" y="569"/>
                  </a:lnTo>
                  <a:lnTo>
                    <a:pt x="540" y="568"/>
                  </a:lnTo>
                  <a:lnTo>
                    <a:pt x="541" y="566"/>
                  </a:lnTo>
                  <a:lnTo>
                    <a:pt x="542" y="565"/>
                  </a:lnTo>
                  <a:lnTo>
                    <a:pt x="542" y="564"/>
                  </a:lnTo>
                  <a:lnTo>
                    <a:pt x="543" y="563"/>
                  </a:lnTo>
                  <a:lnTo>
                    <a:pt x="543" y="562"/>
                  </a:lnTo>
                  <a:lnTo>
                    <a:pt x="544" y="561"/>
                  </a:lnTo>
                  <a:lnTo>
                    <a:pt x="545" y="559"/>
                  </a:lnTo>
                  <a:lnTo>
                    <a:pt x="545" y="558"/>
                  </a:lnTo>
                  <a:lnTo>
                    <a:pt x="546" y="558"/>
                  </a:lnTo>
                  <a:lnTo>
                    <a:pt x="521" y="543"/>
                  </a:lnTo>
                  <a:close/>
                  <a:moveTo>
                    <a:pt x="491" y="627"/>
                  </a:moveTo>
                  <a:lnTo>
                    <a:pt x="491" y="627"/>
                  </a:lnTo>
                  <a:lnTo>
                    <a:pt x="491" y="629"/>
                  </a:lnTo>
                  <a:lnTo>
                    <a:pt x="491" y="630"/>
                  </a:lnTo>
                  <a:lnTo>
                    <a:pt x="490" y="632"/>
                  </a:lnTo>
                  <a:lnTo>
                    <a:pt x="490" y="633"/>
                  </a:lnTo>
                  <a:lnTo>
                    <a:pt x="490" y="635"/>
                  </a:lnTo>
                  <a:lnTo>
                    <a:pt x="490" y="636"/>
                  </a:lnTo>
                  <a:lnTo>
                    <a:pt x="489" y="638"/>
                  </a:lnTo>
                  <a:lnTo>
                    <a:pt x="489" y="639"/>
                  </a:lnTo>
                  <a:lnTo>
                    <a:pt x="489" y="641"/>
                  </a:lnTo>
                  <a:lnTo>
                    <a:pt x="489" y="643"/>
                  </a:lnTo>
                  <a:lnTo>
                    <a:pt x="489" y="644"/>
                  </a:lnTo>
                  <a:lnTo>
                    <a:pt x="489" y="646"/>
                  </a:lnTo>
                  <a:lnTo>
                    <a:pt x="489" y="647"/>
                  </a:lnTo>
                  <a:lnTo>
                    <a:pt x="488" y="649"/>
                  </a:lnTo>
                  <a:lnTo>
                    <a:pt x="488" y="650"/>
                  </a:lnTo>
                  <a:lnTo>
                    <a:pt x="488" y="652"/>
                  </a:lnTo>
                  <a:lnTo>
                    <a:pt x="488" y="653"/>
                  </a:lnTo>
                  <a:lnTo>
                    <a:pt x="488" y="655"/>
                  </a:lnTo>
                  <a:lnTo>
                    <a:pt x="488" y="657"/>
                  </a:lnTo>
                  <a:lnTo>
                    <a:pt x="516" y="658"/>
                  </a:lnTo>
                  <a:lnTo>
                    <a:pt x="516" y="656"/>
                  </a:lnTo>
                  <a:lnTo>
                    <a:pt x="516" y="655"/>
                  </a:lnTo>
                  <a:lnTo>
                    <a:pt x="516" y="654"/>
                  </a:lnTo>
                  <a:lnTo>
                    <a:pt x="516" y="652"/>
                  </a:lnTo>
                  <a:lnTo>
                    <a:pt x="517" y="651"/>
                  </a:lnTo>
                  <a:lnTo>
                    <a:pt x="517" y="649"/>
                  </a:lnTo>
                  <a:lnTo>
                    <a:pt x="517" y="648"/>
                  </a:lnTo>
                  <a:lnTo>
                    <a:pt x="517" y="647"/>
                  </a:lnTo>
                  <a:lnTo>
                    <a:pt x="517" y="645"/>
                  </a:lnTo>
                  <a:lnTo>
                    <a:pt x="517" y="644"/>
                  </a:lnTo>
                  <a:lnTo>
                    <a:pt x="517" y="643"/>
                  </a:lnTo>
                  <a:lnTo>
                    <a:pt x="517" y="641"/>
                  </a:lnTo>
                  <a:lnTo>
                    <a:pt x="518" y="640"/>
                  </a:lnTo>
                  <a:lnTo>
                    <a:pt x="518" y="639"/>
                  </a:lnTo>
                  <a:lnTo>
                    <a:pt x="518" y="637"/>
                  </a:lnTo>
                  <a:lnTo>
                    <a:pt x="518" y="636"/>
                  </a:lnTo>
                  <a:lnTo>
                    <a:pt x="518" y="634"/>
                  </a:lnTo>
                  <a:lnTo>
                    <a:pt x="519" y="633"/>
                  </a:lnTo>
                  <a:lnTo>
                    <a:pt x="519" y="632"/>
                  </a:lnTo>
                  <a:lnTo>
                    <a:pt x="491" y="627"/>
                  </a:lnTo>
                  <a:close/>
                  <a:moveTo>
                    <a:pt x="493" y="717"/>
                  </a:moveTo>
                  <a:lnTo>
                    <a:pt x="493" y="717"/>
                  </a:lnTo>
                  <a:lnTo>
                    <a:pt x="493" y="718"/>
                  </a:lnTo>
                  <a:lnTo>
                    <a:pt x="493" y="720"/>
                  </a:lnTo>
                  <a:lnTo>
                    <a:pt x="494" y="721"/>
                  </a:lnTo>
                  <a:lnTo>
                    <a:pt x="494" y="723"/>
                  </a:lnTo>
                  <a:lnTo>
                    <a:pt x="494" y="724"/>
                  </a:lnTo>
                  <a:lnTo>
                    <a:pt x="495" y="726"/>
                  </a:lnTo>
                  <a:lnTo>
                    <a:pt x="495" y="727"/>
                  </a:lnTo>
                  <a:lnTo>
                    <a:pt x="495" y="729"/>
                  </a:lnTo>
                  <a:lnTo>
                    <a:pt x="496" y="730"/>
                  </a:lnTo>
                  <a:lnTo>
                    <a:pt x="496" y="732"/>
                  </a:lnTo>
                  <a:lnTo>
                    <a:pt x="497" y="733"/>
                  </a:lnTo>
                  <a:lnTo>
                    <a:pt x="497" y="735"/>
                  </a:lnTo>
                  <a:lnTo>
                    <a:pt x="497" y="736"/>
                  </a:lnTo>
                  <a:lnTo>
                    <a:pt x="498" y="738"/>
                  </a:lnTo>
                  <a:lnTo>
                    <a:pt x="498" y="739"/>
                  </a:lnTo>
                  <a:lnTo>
                    <a:pt x="499" y="741"/>
                  </a:lnTo>
                  <a:lnTo>
                    <a:pt x="499" y="742"/>
                  </a:lnTo>
                  <a:lnTo>
                    <a:pt x="500" y="743"/>
                  </a:lnTo>
                  <a:lnTo>
                    <a:pt x="500" y="745"/>
                  </a:lnTo>
                  <a:lnTo>
                    <a:pt x="500" y="746"/>
                  </a:lnTo>
                  <a:lnTo>
                    <a:pt x="527" y="736"/>
                  </a:lnTo>
                  <a:lnTo>
                    <a:pt x="526" y="735"/>
                  </a:lnTo>
                  <a:lnTo>
                    <a:pt x="526" y="733"/>
                  </a:lnTo>
                  <a:lnTo>
                    <a:pt x="526" y="732"/>
                  </a:lnTo>
                  <a:lnTo>
                    <a:pt x="525" y="731"/>
                  </a:lnTo>
                  <a:lnTo>
                    <a:pt x="525" y="730"/>
                  </a:lnTo>
                  <a:lnTo>
                    <a:pt x="524" y="728"/>
                  </a:lnTo>
                  <a:lnTo>
                    <a:pt x="524" y="727"/>
                  </a:lnTo>
                  <a:lnTo>
                    <a:pt x="524" y="726"/>
                  </a:lnTo>
                  <a:lnTo>
                    <a:pt x="523" y="724"/>
                  </a:lnTo>
                  <a:lnTo>
                    <a:pt x="523" y="723"/>
                  </a:lnTo>
                  <a:lnTo>
                    <a:pt x="523" y="722"/>
                  </a:lnTo>
                  <a:lnTo>
                    <a:pt x="522" y="721"/>
                  </a:lnTo>
                  <a:lnTo>
                    <a:pt x="522" y="719"/>
                  </a:lnTo>
                  <a:lnTo>
                    <a:pt x="522" y="718"/>
                  </a:lnTo>
                  <a:lnTo>
                    <a:pt x="521" y="717"/>
                  </a:lnTo>
                  <a:lnTo>
                    <a:pt x="521" y="715"/>
                  </a:lnTo>
                  <a:lnTo>
                    <a:pt x="521" y="714"/>
                  </a:lnTo>
                  <a:lnTo>
                    <a:pt x="521" y="713"/>
                  </a:lnTo>
                  <a:lnTo>
                    <a:pt x="520" y="711"/>
                  </a:lnTo>
                  <a:lnTo>
                    <a:pt x="493" y="717"/>
                  </a:lnTo>
                  <a:close/>
                  <a:moveTo>
                    <a:pt x="526" y="799"/>
                  </a:moveTo>
                  <a:lnTo>
                    <a:pt x="526" y="799"/>
                  </a:lnTo>
                  <a:lnTo>
                    <a:pt x="526" y="800"/>
                  </a:lnTo>
                  <a:lnTo>
                    <a:pt x="527" y="801"/>
                  </a:lnTo>
                  <a:lnTo>
                    <a:pt x="528" y="802"/>
                  </a:lnTo>
                  <a:lnTo>
                    <a:pt x="529" y="804"/>
                  </a:lnTo>
                  <a:lnTo>
                    <a:pt x="530" y="805"/>
                  </a:lnTo>
                  <a:lnTo>
                    <a:pt x="530" y="806"/>
                  </a:lnTo>
                  <a:lnTo>
                    <a:pt x="531" y="807"/>
                  </a:lnTo>
                  <a:lnTo>
                    <a:pt x="532" y="808"/>
                  </a:lnTo>
                  <a:lnTo>
                    <a:pt x="533" y="810"/>
                  </a:lnTo>
                  <a:lnTo>
                    <a:pt x="534" y="811"/>
                  </a:lnTo>
                  <a:lnTo>
                    <a:pt x="535" y="812"/>
                  </a:lnTo>
                  <a:lnTo>
                    <a:pt x="536" y="813"/>
                  </a:lnTo>
                  <a:lnTo>
                    <a:pt x="536" y="814"/>
                  </a:lnTo>
                  <a:lnTo>
                    <a:pt x="537" y="816"/>
                  </a:lnTo>
                  <a:lnTo>
                    <a:pt x="538" y="817"/>
                  </a:lnTo>
                  <a:lnTo>
                    <a:pt x="539" y="818"/>
                  </a:lnTo>
                  <a:lnTo>
                    <a:pt x="540" y="819"/>
                  </a:lnTo>
                  <a:lnTo>
                    <a:pt x="541" y="820"/>
                  </a:lnTo>
                  <a:lnTo>
                    <a:pt x="542" y="821"/>
                  </a:lnTo>
                  <a:lnTo>
                    <a:pt x="543" y="823"/>
                  </a:lnTo>
                  <a:lnTo>
                    <a:pt x="544" y="824"/>
                  </a:lnTo>
                  <a:lnTo>
                    <a:pt x="565" y="806"/>
                  </a:lnTo>
                  <a:lnTo>
                    <a:pt x="565" y="805"/>
                  </a:lnTo>
                  <a:lnTo>
                    <a:pt x="564" y="804"/>
                  </a:lnTo>
                  <a:lnTo>
                    <a:pt x="563" y="803"/>
                  </a:lnTo>
                  <a:lnTo>
                    <a:pt x="562" y="802"/>
                  </a:lnTo>
                  <a:lnTo>
                    <a:pt x="561" y="801"/>
                  </a:lnTo>
                  <a:lnTo>
                    <a:pt x="561" y="800"/>
                  </a:lnTo>
                  <a:lnTo>
                    <a:pt x="560" y="799"/>
                  </a:lnTo>
                  <a:lnTo>
                    <a:pt x="559" y="797"/>
                  </a:lnTo>
                  <a:lnTo>
                    <a:pt x="558" y="796"/>
                  </a:lnTo>
                  <a:lnTo>
                    <a:pt x="558" y="795"/>
                  </a:lnTo>
                  <a:lnTo>
                    <a:pt x="557" y="794"/>
                  </a:lnTo>
                  <a:lnTo>
                    <a:pt x="556" y="793"/>
                  </a:lnTo>
                  <a:lnTo>
                    <a:pt x="555" y="792"/>
                  </a:lnTo>
                  <a:lnTo>
                    <a:pt x="554" y="791"/>
                  </a:lnTo>
                  <a:lnTo>
                    <a:pt x="554" y="790"/>
                  </a:lnTo>
                  <a:lnTo>
                    <a:pt x="553" y="789"/>
                  </a:lnTo>
                  <a:lnTo>
                    <a:pt x="552" y="788"/>
                  </a:lnTo>
                  <a:lnTo>
                    <a:pt x="552" y="787"/>
                  </a:lnTo>
                  <a:lnTo>
                    <a:pt x="551" y="786"/>
                  </a:lnTo>
                  <a:lnTo>
                    <a:pt x="550" y="785"/>
                  </a:lnTo>
                  <a:lnTo>
                    <a:pt x="550" y="784"/>
                  </a:lnTo>
                  <a:lnTo>
                    <a:pt x="526" y="799"/>
                  </a:lnTo>
                  <a:close/>
                  <a:moveTo>
                    <a:pt x="587" y="865"/>
                  </a:moveTo>
                  <a:lnTo>
                    <a:pt x="587" y="865"/>
                  </a:lnTo>
                  <a:lnTo>
                    <a:pt x="589" y="866"/>
                  </a:lnTo>
                  <a:lnTo>
                    <a:pt x="590" y="867"/>
                  </a:lnTo>
                  <a:lnTo>
                    <a:pt x="591" y="868"/>
                  </a:lnTo>
                  <a:lnTo>
                    <a:pt x="592" y="869"/>
                  </a:lnTo>
                  <a:lnTo>
                    <a:pt x="593" y="869"/>
                  </a:lnTo>
                  <a:lnTo>
                    <a:pt x="595" y="870"/>
                  </a:lnTo>
                  <a:lnTo>
                    <a:pt x="596" y="871"/>
                  </a:lnTo>
                  <a:lnTo>
                    <a:pt x="597" y="872"/>
                  </a:lnTo>
                  <a:lnTo>
                    <a:pt x="598" y="873"/>
                  </a:lnTo>
                  <a:lnTo>
                    <a:pt x="600" y="874"/>
                  </a:lnTo>
                  <a:lnTo>
                    <a:pt x="601" y="874"/>
                  </a:lnTo>
                  <a:lnTo>
                    <a:pt x="602" y="875"/>
                  </a:lnTo>
                  <a:lnTo>
                    <a:pt x="603" y="876"/>
                  </a:lnTo>
                  <a:lnTo>
                    <a:pt x="605" y="877"/>
                  </a:lnTo>
                  <a:lnTo>
                    <a:pt x="606" y="877"/>
                  </a:lnTo>
                  <a:lnTo>
                    <a:pt x="607" y="878"/>
                  </a:lnTo>
                  <a:lnTo>
                    <a:pt x="608" y="879"/>
                  </a:lnTo>
                  <a:lnTo>
                    <a:pt x="610" y="880"/>
                  </a:lnTo>
                  <a:lnTo>
                    <a:pt x="611" y="880"/>
                  </a:lnTo>
                  <a:lnTo>
                    <a:pt x="612" y="881"/>
                  </a:lnTo>
                  <a:lnTo>
                    <a:pt x="626" y="856"/>
                  </a:lnTo>
                  <a:lnTo>
                    <a:pt x="625" y="856"/>
                  </a:lnTo>
                  <a:lnTo>
                    <a:pt x="624" y="855"/>
                  </a:lnTo>
                  <a:lnTo>
                    <a:pt x="623" y="855"/>
                  </a:lnTo>
                  <a:lnTo>
                    <a:pt x="622" y="854"/>
                  </a:lnTo>
                  <a:lnTo>
                    <a:pt x="621" y="853"/>
                  </a:lnTo>
                  <a:lnTo>
                    <a:pt x="619" y="853"/>
                  </a:lnTo>
                  <a:lnTo>
                    <a:pt x="618" y="852"/>
                  </a:lnTo>
                  <a:lnTo>
                    <a:pt x="617" y="851"/>
                  </a:lnTo>
                  <a:lnTo>
                    <a:pt x="616" y="851"/>
                  </a:lnTo>
                  <a:lnTo>
                    <a:pt x="615" y="850"/>
                  </a:lnTo>
                  <a:lnTo>
                    <a:pt x="614" y="849"/>
                  </a:lnTo>
                  <a:lnTo>
                    <a:pt x="613" y="848"/>
                  </a:lnTo>
                  <a:lnTo>
                    <a:pt x="612" y="848"/>
                  </a:lnTo>
                  <a:lnTo>
                    <a:pt x="611" y="847"/>
                  </a:lnTo>
                  <a:lnTo>
                    <a:pt x="610" y="846"/>
                  </a:lnTo>
                  <a:lnTo>
                    <a:pt x="608" y="845"/>
                  </a:lnTo>
                  <a:lnTo>
                    <a:pt x="607" y="845"/>
                  </a:lnTo>
                  <a:lnTo>
                    <a:pt x="606" y="844"/>
                  </a:lnTo>
                  <a:lnTo>
                    <a:pt x="605" y="843"/>
                  </a:lnTo>
                  <a:lnTo>
                    <a:pt x="604" y="842"/>
                  </a:lnTo>
                  <a:lnTo>
                    <a:pt x="587" y="865"/>
                  </a:lnTo>
                  <a:close/>
                  <a:moveTo>
                    <a:pt x="667" y="904"/>
                  </a:moveTo>
                  <a:lnTo>
                    <a:pt x="667" y="904"/>
                  </a:lnTo>
                  <a:lnTo>
                    <a:pt x="669" y="904"/>
                  </a:lnTo>
                  <a:lnTo>
                    <a:pt x="670" y="905"/>
                  </a:lnTo>
                  <a:lnTo>
                    <a:pt x="672" y="905"/>
                  </a:lnTo>
                  <a:lnTo>
                    <a:pt x="673" y="906"/>
                  </a:lnTo>
                  <a:lnTo>
                    <a:pt x="675" y="906"/>
                  </a:lnTo>
                  <a:lnTo>
                    <a:pt x="676" y="906"/>
                  </a:lnTo>
                  <a:lnTo>
                    <a:pt x="678" y="907"/>
                  </a:lnTo>
                  <a:lnTo>
                    <a:pt x="679" y="907"/>
                  </a:lnTo>
                  <a:lnTo>
                    <a:pt x="681" y="907"/>
                  </a:lnTo>
                  <a:lnTo>
                    <a:pt x="682" y="908"/>
                  </a:lnTo>
                  <a:lnTo>
                    <a:pt x="684" y="908"/>
                  </a:lnTo>
                  <a:lnTo>
                    <a:pt x="685" y="908"/>
                  </a:lnTo>
                  <a:lnTo>
                    <a:pt x="687" y="909"/>
                  </a:lnTo>
                  <a:lnTo>
                    <a:pt x="688" y="909"/>
                  </a:lnTo>
                  <a:lnTo>
                    <a:pt x="690" y="909"/>
                  </a:lnTo>
                  <a:lnTo>
                    <a:pt x="691" y="909"/>
                  </a:lnTo>
                  <a:lnTo>
                    <a:pt x="693" y="910"/>
                  </a:lnTo>
                  <a:lnTo>
                    <a:pt x="694" y="910"/>
                  </a:lnTo>
                  <a:lnTo>
                    <a:pt x="696" y="910"/>
                  </a:lnTo>
                  <a:lnTo>
                    <a:pt x="700" y="882"/>
                  </a:lnTo>
                  <a:lnTo>
                    <a:pt x="699" y="882"/>
                  </a:lnTo>
                  <a:lnTo>
                    <a:pt x="697" y="882"/>
                  </a:lnTo>
                  <a:lnTo>
                    <a:pt x="696" y="882"/>
                  </a:lnTo>
                  <a:lnTo>
                    <a:pt x="695" y="881"/>
                  </a:lnTo>
                  <a:lnTo>
                    <a:pt x="693" y="881"/>
                  </a:lnTo>
                  <a:lnTo>
                    <a:pt x="692" y="881"/>
                  </a:lnTo>
                  <a:lnTo>
                    <a:pt x="691" y="881"/>
                  </a:lnTo>
                  <a:lnTo>
                    <a:pt x="689" y="880"/>
                  </a:lnTo>
                  <a:lnTo>
                    <a:pt x="688" y="880"/>
                  </a:lnTo>
                  <a:lnTo>
                    <a:pt x="687" y="880"/>
                  </a:lnTo>
                  <a:lnTo>
                    <a:pt x="685" y="879"/>
                  </a:lnTo>
                  <a:lnTo>
                    <a:pt x="684" y="879"/>
                  </a:lnTo>
                  <a:lnTo>
                    <a:pt x="683" y="879"/>
                  </a:lnTo>
                  <a:lnTo>
                    <a:pt x="681" y="879"/>
                  </a:lnTo>
                  <a:lnTo>
                    <a:pt x="680" y="878"/>
                  </a:lnTo>
                  <a:lnTo>
                    <a:pt x="679" y="878"/>
                  </a:lnTo>
                  <a:lnTo>
                    <a:pt x="678" y="878"/>
                  </a:lnTo>
                  <a:lnTo>
                    <a:pt x="676" y="877"/>
                  </a:lnTo>
                  <a:lnTo>
                    <a:pt x="675" y="877"/>
                  </a:lnTo>
                  <a:lnTo>
                    <a:pt x="667" y="904"/>
                  </a:lnTo>
                  <a:close/>
                  <a:moveTo>
                    <a:pt x="756" y="912"/>
                  </a:moveTo>
                  <a:lnTo>
                    <a:pt x="756" y="912"/>
                  </a:lnTo>
                  <a:lnTo>
                    <a:pt x="757" y="912"/>
                  </a:lnTo>
                  <a:lnTo>
                    <a:pt x="758" y="912"/>
                  </a:lnTo>
                  <a:lnTo>
                    <a:pt x="760" y="912"/>
                  </a:lnTo>
                  <a:lnTo>
                    <a:pt x="761" y="911"/>
                  </a:lnTo>
                  <a:lnTo>
                    <a:pt x="763" y="911"/>
                  </a:lnTo>
                  <a:lnTo>
                    <a:pt x="764" y="911"/>
                  </a:lnTo>
                  <a:lnTo>
                    <a:pt x="766" y="911"/>
                  </a:lnTo>
                  <a:lnTo>
                    <a:pt x="767" y="911"/>
                  </a:lnTo>
                  <a:lnTo>
                    <a:pt x="769" y="910"/>
                  </a:lnTo>
                  <a:lnTo>
                    <a:pt x="770" y="910"/>
                  </a:lnTo>
                  <a:lnTo>
                    <a:pt x="772" y="910"/>
                  </a:lnTo>
                  <a:lnTo>
                    <a:pt x="773" y="910"/>
                  </a:lnTo>
                  <a:lnTo>
                    <a:pt x="775" y="909"/>
                  </a:lnTo>
                  <a:lnTo>
                    <a:pt x="777" y="909"/>
                  </a:lnTo>
                  <a:lnTo>
                    <a:pt x="778" y="909"/>
                  </a:lnTo>
                  <a:lnTo>
                    <a:pt x="780" y="909"/>
                  </a:lnTo>
                  <a:lnTo>
                    <a:pt x="781" y="908"/>
                  </a:lnTo>
                  <a:lnTo>
                    <a:pt x="783" y="908"/>
                  </a:lnTo>
                  <a:lnTo>
                    <a:pt x="784" y="908"/>
                  </a:lnTo>
                  <a:lnTo>
                    <a:pt x="786" y="907"/>
                  </a:lnTo>
                  <a:lnTo>
                    <a:pt x="780" y="880"/>
                  </a:lnTo>
                  <a:lnTo>
                    <a:pt x="778" y="880"/>
                  </a:lnTo>
                  <a:lnTo>
                    <a:pt x="777" y="880"/>
                  </a:lnTo>
                  <a:lnTo>
                    <a:pt x="776" y="881"/>
                  </a:lnTo>
                  <a:lnTo>
                    <a:pt x="774" y="881"/>
                  </a:lnTo>
                  <a:lnTo>
                    <a:pt x="773" y="881"/>
                  </a:lnTo>
                  <a:lnTo>
                    <a:pt x="772" y="881"/>
                  </a:lnTo>
                  <a:lnTo>
                    <a:pt x="770" y="882"/>
                  </a:lnTo>
                  <a:lnTo>
                    <a:pt x="769" y="882"/>
                  </a:lnTo>
                  <a:lnTo>
                    <a:pt x="768" y="882"/>
                  </a:lnTo>
                  <a:lnTo>
                    <a:pt x="766" y="882"/>
                  </a:lnTo>
                  <a:lnTo>
                    <a:pt x="765" y="883"/>
                  </a:lnTo>
                  <a:lnTo>
                    <a:pt x="763" y="883"/>
                  </a:lnTo>
                  <a:lnTo>
                    <a:pt x="762" y="883"/>
                  </a:lnTo>
                  <a:lnTo>
                    <a:pt x="761" y="883"/>
                  </a:lnTo>
                  <a:lnTo>
                    <a:pt x="759" y="883"/>
                  </a:lnTo>
                  <a:lnTo>
                    <a:pt x="758" y="883"/>
                  </a:lnTo>
                  <a:lnTo>
                    <a:pt x="757" y="884"/>
                  </a:lnTo>
                  <a:lnTo>
                    <a:pt x="755" y="884"/>
                  </a:lnTo>
                  <a:lnTo>
                    <a:pt x="754" y="884"/>
                  </a:lnTo>
                  <a:lnTo>
                    <a:pt x="753" y="884"/>
                  </a:lnTo>
                  <a:lnTo>
                    <a:pt x="756" y="912"/>
                  </a:lnTo>
                  <a:close/>
                  <a:moveTo>
                    <a:pt x="842" y="888"/>
                  </a:moveTo>
                  <a:lnTo>
                    <a:pt x="842" y="888"/>
                  </a:lnTo>
                  <a:lnTo>
                    <a:pt x="842" y="887"/>
                  </a:lnTo>
                  <a:lnTo>
                    <a:pt x="844" y="887"/>
                  </a:lnTo>
                  <a:lnTo>
                    <a:pt x="845" y="886"/>
                  </a:lnTo>
                  <a:lnTo>
                    <a:pt x="846" y="885"/>
                  </a:lnTo>
                  <a:lnTo>
                    <a:pt x="847" y="885"/>
                  </a:lnTo>
                  <a:lnTo>
                    <a:pt x="849" y="884"/>
                  </a:lnTo>
                  <a:lnTo>
                    <a:pt x="850" y="883"/>
                  </a:lnTo>
                  <a:lnTo>
                    <a:pt x="851" y="883"/>
                  </a:lnTo>
                  <a:lnTo>
                    <a:pt x="853" y="882"/>
                  </a:lnTo>
                  <a:lnTo>
                    <a:pt x="854" y="881"/>
                  </a:lnTo>
                  <a:lnTo>
                    <a:pt x="855" y="880"/>
                  </a:lnTo>
                  <a:lnTo>
                    <a:pt x="857" y="880"/>
                  </a:lnTo>
                  <a:lnTo>
                    <a:pt x="858" y="879"/>
                  </a:lnTo>
                  <a:lnTo>
                    <a:pt x="859" y="878"/>
                  </a:lnTo>
                  <a:lnTo>
                    <a:pt x="860" y="877"/>
                  </a:lnTo>
                  <a:lnTo>
                    <a:pt x="862" y="877"/>
                  </a:lnTo>
                  <a:lnTo>
                    <a:pt x="863" y="876"/>
                  </a:lnTo>
                  <a:lnTo>
                    <a:pt x="864" y="875"/>
                  </a:lnTo>
                  <a:lnTo>
                    <a:pt x="865" y="874"/>
                  </a:lnTo>
                  <a:lnTo>
                    <a:pt x="867" y="874"/>
                  </a:lnTo>
                  <a:lnTo>
                    <a:pt x="868" y="873"/>
                  </a:lnTo>
                  <a:lnTo>
                    <a:pt x="852" y="849"/>
                  </a:lnTo>
                  <a:lnTo>
                    <a:pt x="851" y="850"/>
                  </a:lnTo>
                  <a:lnTo>
                    <a:pt x="850" y="851"/>
                  </a:lnTo>
                  <a:lnTo>
                    <a:pt x="849" y="851"/>
                  </a:lnTo>
                  <a:lnTo>
                    <a:pt x="848" y="852"/>
                  </a:lnTo>
                  <a:lnTo>
                    <a:pt x="847" y="853"/>
                  </a:lnTo>
                  <a:lnTo>
                    <a:pt x="846" y="853"/>
                  </a:lnTo>
                  <a:lnTo>
                    <a:pt x="845" y="854"/>
                  </a:lnTo>
                  <a:lnTo>
                    <a:pt x="844" y="855"/>
                  </a:lnTo>
                  <a:lnTo>
                    <a:pt x="842" y="855"/>
                  </a:lnTo>
                  <a:lnTo>
                    <a:pt x="841" y="856"/>
                  </a:lnTo>
                  <a:lnTo>
                    <a:pt x="840" y="857"/>
                  </a:lnTo>
                  <a:lnTo>
                    <a:pt x="839" y="857"/>
                  </a:lnTo>
                  <a:lnTo>
                    <a:pt x="838" y="858"/>
                  </a:lnTo>
                  <a:lnTo>
                    <a:pt x="837" y="859"/>
                  </a:lnTo>
                  <a:lnTo>
                    <a:pt x="835" y="859"/>
                  </a:lnTo>
                  <a:lnTo>
                    <a:pt x="834" y="860"/>
                  </a:lnTo>
                  <a:lnTo>
                    <a:pt x="833" y="860"/>
                  </a:lnTo>
                  <a:lnTo>
                    <a:pt x="832" y="861"/>
                  </a:lnTo>
                  <a:lnTo>
                    <a:pt x="831" y="862"/>
                  </a:lnTo>
                  <a:lnTo>
                    <a:pt x="830" y="862"/>
                  </a:lnTo>
                  <a:lnTo>
                    <a:pt x="829" y="862"/>
                  </a:lnTo>
                  <a:lnTo>
                    <a:pt x="842" y="888"/>
                  </a:lnTo>
                  <a:close/>
                  <a:moveTo>
                    <a:pt x="913" y="834"/>
                  </a:moveTo>
                  <a:lnTo>
                    <a:pt x="913" y="834"/>
                  </a:lnTo>
                  <a:lnTo>
                    <a:pt x="914" y="834"/>
                  </a:lnTo>
                  <a:lnTo>
                    <a:pt x="915" y="833"/>
                  </a:lnTo>
                  <a:lnTo>
                    <a:pt x="916" y="831"/>
                  </a:lnTo>
                  <a:lnTo>
                    <a:pt x="917" y="830"/>
                  </a:lnTo>
                  <a:lnTo>
                    <a:pt x="918" y="829"/>
                  </a:lnTo>
                  <a:lnTo>
                    <a:pt x="919" y="828"/>
                  </a:lnTo>
                  <a:lnTo>
                    <a:pt x="920" y="827"/>
                  </a:lnTo>
                  <a:lnTo>
                    <a:pt x="921" y="826"/>
                  </a:lnTo>
                  <a:lnTo>
                    <a:pt x="922" y="825"/>
                  </a:lnTo>
                  <a:lnTo>
                    <a:pt x="923" y="824"/>
                  </a:lnTo>
                  <a:lnTo>
                    <a:pt x="923" y="823"/>
                  </a:lnTo>
                  <a:lnTo>
                    <a:pt x="924" y="821"/>
                  </a:lnTo>
                  <a:lnTo>
                    <a:pt x="925" y="820"/>
                  </a:lnTo>
                  <a:lnTo>
                    <a:pt x="926" y="819"/>
                  </a:lnTo>
                  <a:lnTo>
                    <a:pt x="927" y="818"/>
                  </a:lnTo>
                  <a:lnTo>
                    <a:pt x="928" y="817"/>
                  </a:lnTo>
                  <a:lnTo>
                    <a:pt x="929" y="816"/>
                  </a:lnTo>
                  <a:lnTo>
                    <a:pt x="930" y="814"/>
                  </a:lnTo>
                  <a:lnTo>
                    <a:pt x="931" y="813"/>
                  </a:lnTo>
                  <a:lnTo>
                    <a:pt x="932" y="812"/>
                  </a:lnTo>
                  <a:lnTo>
                    <a:pt x="932" y="811"/>
                  </a:lnTo>
                  <a:lnTo>
                    <a:pt x="909" y="794"/>
                  </a:lnTo>
                  <a:lnTo>
                    <a:pt x="909" y="795"/>
                  </a:lnTo>
                  <a:lnTo>
                    <a:pt x="908" y="796"/>
                  </a:lnTo>
                  <a:lnTo>
                    <a:pt x="907" y="797"/>
                  </a:lnTo>
                  <a:lnTo>
                    <a:pt x="906" y="799"/>
                  </a:lnTo>
                  <a:lnTo>
                    <a:pt x="906" y="800"/>
                  </a:lnTo>
                  <a:lnTo>
                    <a:pt x="905" y="801"/>
                  </a:lnTo>
                  <a:lnTo>
                    <a:pt x="904" y="802"/>
                  </a:lnTo>
                  <a:lnTo>
                    <a:pt x="903" y="803"/>
                  </a:lnTo>
                  <a:lnTo>
                    <a:pt x="902" y="804"/>
                  </a:lnTo>
                  <a:lnTo>
                    <a:pt x="902" y="805"/>
                  </a:lnTo>
                  <a:lnTo>
                    <a:pt x="901" y="806"/>
                  </a:lnTo>
                  <a:lnTo>
                    <a:pt x="900" y="807"/>
                  </a:lnTo>
                  <a:lnTo>
                    <a:pt x="899" y="808"/>
                  </a:lnTo>
                  <a:lnTo>
                    <a:pt x="898" y="809"/>
                  </a:lnTo>
                  <a:lnTo>
                    <a:pt x="897" y="810"/>
                  </a:lnTo>
                  <a:lnTo>
                    <a:pt x="897" y="811"/>
                  </a:lnTo>
                  <a:lnTo>
                    <a:pt x="896" y="812"/>
                  </a:lnTo>
                  <a:lnTo>
                    <a:pt x="895" y="813"/>
                  </a:lnTo>
                  <a:lnTo>
                    <a:pt x="894" y="814"/>
                  </a:lnTo>
                  <a:lnTo>
                    <a:pt x="893" y="815"/>
                  </a:lnTo>
                  <a:lnTo>
                    <a:pt x="913" y="834"/>
                  </a:lnTo>
                  <a:close/>
                  <a:moveTo>
                    <a:pt x="961" y="759"/>
                  </a:moveTo>
                  <a:lnTo>
                    <a:pt x="961" y="759"/>
                  </a:lnTo>
                  <a:lnTo>
                    <a:pt x="962" y="758"/>
                  </a:lnTo>
                  <a:lnTo>
                    <a:pt x="962" y="756"/>
                  </a:lnTo>
                  <a:lnTo>
                    <a:pt x="963" y="755"/>
                  </a:lnTo>
                  <a:lnTo>
                    <a:pt x="963" y="753"/>
                  </a:lnTo>
                  <a:lnTo>
                    <a:pt x="964" y="752"/>
                  </a:lnTo>
                  <a:lnTo>
                    <a:pt x="964" y="751"/>
                  </a:lnTo>
                  <a:lnTo>
                    <a:pt x="965" y="749"/>
                  </a:lnTo>
                  <a:lnTo>
                    <a:pt x="965" y="748"/>
                  </a:lnTo>
                  <a:lnTo>
                    <a:pt x="966" y="746"/>
                  </a:lnTo>
                  <a:lnTo>
                    <a:pt x="966" y="745"/>
                  </a:lnTo>
                  <a:lnTo>
                    <a:pt x="967" y="743"/>
                  </a:lnTo>
                  <a:lnTo>
                    <a:pt x="967" y="742"/>
                  </a:lnTo>
                  <a:lnTo>
                    <a:pt x="967" y="741"/>
                  </a:lnTo>
                  <a:lnTo>
                    <a:pt x="968" y="739"/>
                  </a:lnTo>
                  <a:lnTo>
                    <a:pt x="968" y="738"/>
                  </a:lnTo>
                  <a:lnTo>
                    <a:pt x="969" y="736"/>
                  </a:lnTo>
                  <a:lnTo>
                    <a:pt x="969" y="735"/>
                  </a:lnTo>
                  <a:lnTo>
                    <a:pt x="970" y="733"/>
                  </a:lnTo>
                  <a:lnTo>
                    <a:pt x="970" y="732"/>
                  </a:lnTo>
                  <a:lnTo>
                    <a:pt x="970" y="730"/>
                  </a:lnTo>
                  <a:lnTo>
                    <a:pt x="943" y="723"/>
                  </a:lnTo>
                  <a:lnTo>
                    <a:pt x="943" y="724"/>
                  </a:lnTo>
                  <a:lnTo>
                    <a:pt x="942" y="726"/>
                  </a:lnTo>
                  <a:lnTo>
                    <a:pt x="942" y="727"/>
                  </a:lnTo>
                  <a:lnTo>
                    <a:pt x="942" y="728"/>
                  </a:lnTo>
                  <a:lnTo>
                    <a:pt x="941" y="730"/>
                  </a:lnTo>
                  <a:lnTo>
                    <a:pt x="941" y="731"/>
                  </a:lnTo>
                  <a:lnTo>
                    <a:pt x="941" y="732"/>
                  </a:lnTo>
                  <a:lnTo>
                    <a:pt x="940" y="733"/>
                  </a:lnTo>
                  <a:lnTo>
                    <a:pt x="940" y="735"/>
                  </a:lnTo>
                  <a:lnTo>
                    <a:pt x="939" y="736"/>
                  </a:lnTo>
                  <a:lnTo>
                    <a:pt x="939" y="737"/>
                  </a:lnTo>
                  <a:lnTo>
                    <a:pt x="938" y="739"/>
                  </a:lnTo>
                  <a:lnTo>
                    <a:pt x="938" y="740"/>
                  </a:lnTo>
                  <a:lnTo>
                    <a:pt x="938" y="741"/>
                  </a:lnTo>
                  <a:lnTo>
                    <a:pt x="937" y="742"/>
                  </a:lnTo>
                  <a:lnTo>
                    <a:pt x="937" y="744"/>
                  </a:lnTo>
                  <a:lnTo>
                    <a:pt x="936" y="745"/>
                  </a:lnTo>
                  <a:lnTo>
                    <a:pt x="936" y="746"/>
                  </a:lnTo>
                  <a:lnTo>
                    <a:pt x="935" y="747"/>
                  </a:lnTo>
                  <a:lnTo>
                    <a:pt x="935" y="748"/>
                  </a:lnTo>
                  <a:lnTo>
                    <a:pt x="961" y="759"/>
                  </a:lnTo>
                  <a:close/>
                  <a:moveTo>
                    <a:pt x="978" y="671"/>
                  </a:moveTo>
                  <a:lnTo>
                    <a:pt x="978" y="671"/>
                  </a:lnTo>
                  <a:lnTo>
                    <a:pt x="979" y="669"/>
                  </a:lnTo>
                  <a:lnTo>
                    <a:pt x="979" y="668"/>
                  </a:lnTo>
                  <a:lnTo>
                    <a:pt x="979" y="666"/>
                  </a:lnTo>
                  <a:lnTo>
                    <a:pt x="978" y="664"/>
                  </a:lnTo>
                  <a:lnTo>
                    <a:pt x="978" y="663"/>
                  </a:lnTo>
                  <a:lnTo>
                    <a:pt x="978" y="661"/>
                  </a:lnTo>
                  <a:lnTo>
                    <a:pt x="978" y="660"/>
                  </a:lnTo>
                  <a:lnTo>
                    <a:pt x="978" y="658"/>
                  </a:lnTo>
                  <a:lnTo>
                    <a:pt x="978" y="657"/>
                  </a:lnTo>
                  <a:lnTo>
                    <a:pt x="978" y="655"/>
                  </a:lnTo>
                  <a:lnTo>
                    <a:pt x="978" y="653"/>
                  </a:lnTo>
                  <a:lnTo>
                    <a:pt x="978" y="652"/>
                  </a:lnTo>
                  <a:lnTo>
                    <a:pt x="978" y="650"/>
                  </a:lnTo>
                  <a:lnTo>
                    <a:pt x="978" y="649"/>
                  </a:lnTo>
                  <a:lnTo>
                    <a:pt x="978" y="647"/>
                  </a:lnTo>
                  <a:lnTo>
                    <a:pt x="978" y="646"/>
                  </a:lnTo>
                  <a:lnTo>
                    <a:pt x="977" y="644"/>
                  </a:lnTo>
                  <a:lnTo>
                    <a:pt x="977" y="643"/>
                  </a:lnTo>
                  <a:lnTo>
                    <a:pt x="977" y="641"/>
                  </a:lnTo>
                  <a:lnTo>
                    <a:pt x="949" y="644"/>
                  </a:lnTo>
                  <a:lnTo>
                    <a:pt x="949" y="645"/>
                  </a:lnTo>
                  <a:lnTo>
                    <a:pt x="949" y="647"/>
                  </a:lnTo>
                  <a:lnTo>
                    <a:pt x="950" y="648"/>
                  </a:lnTo>
                  <a:lnTo>
                    <a:pt x="950" y="649"/>
                  </a:lnTo>
                  <a:lnTo>
                    <a:pt x="950" y="651"/>
                  </a:lnTo>
                  <a:lnTo>
                    <a:pt x="950" y="652"/>
                  </a:lnTo>
                  <a:lnTo>
                    <a:pt x="950" y="654"/>
                  </a:lnTo>
                  <a:lnTo>
                    <a:pt x="950" y="655"/>
                  </a:lnTo>
                  <a:lnTo>
                    <a:pt x="950" y="656"/>
                  </a:lnTo>
                  <a:lnTo>
                    <a:pt x="950" y="658"/>
                  </a:lnTo>
                  <a:lnTo>
                    <a:pt x="950" y="659"/>
                  </a:lnTo>
                  <a:lnTo>
                    <a:pt x="950" y="661"/>
                  </a:lnTo>
                  <a:lnTo>
                    <a:pt x="950" y="662"/>
                  </a:lnTo>
                  <a:lnTo>
                    <a:pt x="950" y="663"/>
                  </a:lnTo>
                  <a:lnTo>
                    <a:pt x="950" y="665"/>
                  </a:lnTo>
                  <a:lnTo>
                    <a:pt x="950" y="666"/>
                  </a:lnTo>
                  <a:lnTo>
                    <a:pt x="950" y="668"/>
                  </a:lnTo>
                  <a:lnTo>
                    <a:pt x="950" y="669"/>
                  </a:lnTo>
                  <a:lnTo>
                    <a:pt x="950" y="670"/>
                  </a:lnTo>
                  <a:lnTo>
                    <a:pt x="950" y="671"/>
                  </a:lnTo>
                  <a:lnTo>
                    <a:pt x="978" y="671"/>
                  </a:lnTo>
                  <a:close/>
                  <a:moveTo>
                    <a:pt x="964" y="583"/>
                  </a:moveTo>
                  <a:lnTo>
                    <a:pt x="964" y="583"/>
                  </a:lnTo>
                  <a:lnTo>
                    <a:pt x="963" y="582"/>
                  </a:lnTo>
                  <a:lnTo>
                    <a:pt x="963" y="580"/>
                  </a:lnTo>
                  <a:lnTo>
                    <a:pt x="962" y="579"/>
                  </a:lnTo>
                  <a:lnTo>
                    <a:pt x="962" y="578"/>
                  </a:lnTo>
                  <a:lnTo>
                    <a:pt x="961" y="576"/>
                  </a:lnTo>
                  <a:lnTo>
                    <a:pt x="960" y="575"/>
                  </a:lnTo>
                  <a:lnTo>
                    <a:pt x="960" y="573"/>
                  </a:lnTo>
                  <a:lnTo>
                    <a:pt x="959" y="572"/>
                  </a:lnTo>
                  <a:lnTo>
                    <a:pt x="959" y="571"/>
                  </a:lnTo>
                  <a:lnTo>
                    <a:pt x="958" y="569"/>
                  </a:lnTo>
                  <a:lnTo>
                    <a:pt x="957" y="568"/>
                  </a:lnTo>
                  <a:lnTo>
                    <a:pt x="957" y="567"/>
                  </a:lnTo>
                  <a:lnTo>
                    <a:pt x="956" y="565"/>
                  </a:lnTo>
                  <a:lnTo>
                    <a:pt x="956" y="564"/>
                  </a:lnTo>
                  <a:lnTo>
                    <a:pt x="955" y="563"/>
                  </a:lnTo>
                  <a:lnTo>
                    <a:pt x="954" y="561"/>
                  </a:lnTo>
                  <a:lnTo>
                    <a:pt x="954" y="560"/>
                  </a:lnTo>
                  <a:lnTo>
                    <a:pt x="953" y="559"/>
                  </a:lnTo>
                  <a:lnTo>
                    <a:pt x="952" y="557"/>
                  </a:lnTo>
                  <a:lnTo>
                    <a:pt x="952" y="556"/>
                  </a:lnTo>
                  <a:lnTo>
                    <a:pt x="927" y="569"/>
                  </a:lnTo>
                  <a:lnTo>
                    <a:pt x="927" y="570"/>
                  </a:lnTo>
                  <a:lnTo>
                    <a:pt x="928" y="571"/>
                  </a:lnTo>
                  <a:lnTo>
                    <a:pt x="928" y="572"/>
                  </a:lnTo>
                  <a:lnTo>
                    <a:pt x="929" y="573"/>
                  </a:lnTo>
                  <a:lnTo>
                    <a:pt x="930" y="575"/>
                  </a:lnTo>
                  <a:lnTo>
                    <a:pt x="930" y="576"/>
                  </a:lnTo>
                  <a:lnTo>
                    <a:pt x="931" y="577"/>
                  </a:lnTo>
                  <a:lnTo>
                    <a:pt x="931" y="578"/>
                  </a:lnTo>
                  <a:lnTo>
                    <a:pt x="932" y="579"/>
                  </a:lnTo>
                  <a:lnTo>
                    <a:pt x="932" y="581"/>
                  </a:lnTo>
                  <a:lnTo>
                    <a:pt x="933" y="582"/>
                  </a:lnTo>
                  <a:lnTo>
                    <a:pt x="933" y="583"/>
                  </a:lnTo>
                  <a:lnTo>
                    <a:pt x="934" y="584"/>
                  </a:lnTo>
                  <a:lnTo>
                    <a:pt x="934" y="585"/>
                  </a:lnTo>
                  <a:lnTo>
                    <a:pt x="935" y="587"/>
                  </a:lnTo>
                  <a:lnTo>
                    <a:pt x="935" y="588"/>
                  </a:lnTo>
                  <a:lnTo>
                    <a:pt x="936" y="589"/>
                  </a:lnTo>
                  <a:lnTo>
                    <a:pt x="936" y="590"/>
                  </a:lnTo>
                  <a:lnTo>
                    <a:pt x="937" y="592"/>
                  </a:lnTo>
                  <a:lnTo>
                    <a:pt x="937" y="593"/>
                  </a:lnTo>
                  <a:lnTo>
                    <a:pt x="964" y="583"/>
                  </a:lnTo>
                  <a:close/>
                  <a:moveTo>
                    <a:pt x="918" y="506"/>
                  </a:moveTo>
                  <a:lnTo>
                    <a:pt x="918" y="506"/>
                  </a:lnTo>
                  <a:lnTo>
                    <a:pt x="917" y="505"/>
                  </a:lnTo>
                  <a:lnTo>
                    <a:pt x="916" y="504"/>
                  </a:lnTo>
                  <a:lnTo>
                    <a:pt x="915" y="503"/>
                  </a:lnTo>
                  <a:lnTo>
                    <a:pt x="914" y="501"/>
                  </a:lnTo>
                  <a:lnTo>
                    <a:pt x="913" y="500"/>
                  </a:lnTo>
                  <a:lnTo>
                    <a:pt x="912" y="499"/>
                  </a:lnTo>
                  <a:lnTo>
                    <a:pt x="911" y="498"/>
                  </a:lnTo>
                  <a:lnTo>
                    <a:pt x="910" y="497"/>
                  </a:lnTo>
                  <a:lnTo>
                    <a:pt x="909" y="496"/>
                  </a:lnTo>
                  <a:lnTo>
                    <a:pt x="908" y="495"/>
                  </a:lnTo>
                  <a:lnTo>
                    <a:pt x="907" y="494"/>
                  </a:lnTo>
                  <a:lnTo>
                    <a:pt x="906" y="493"/>
                  </a:lnTo>
                  <a:lnTo>
                    <a:pt x="905" y="492"/>
                  </a:lnTo>
                  <a:lnTo>
                    <a:pt x="904" y="491"/>
                  </a:lnTo>
                  <a:lnTo>
                    <a:pt x="902" y="490"/>
                  </a:lnTo>
                  <a:lnTo>
                    <a:pt x="901" y="489"/>
                  </a:lnTo>
                  <a:lnTo>
                    <a:pt x="900" y="488"/>
                  </a:lnTo>
                  <a:lnTo>
                    <a:pt x="899" y="487"/>
                  </a:lnTo>
                  <a:lnTo>
                    <a:pt x="898" y="486"/>
                  </a:lnTo>
                  <a:lnTo>
                    <a:pt x="897" y="485"/>
                  </a:lnTo>
                  <a:lnTo>
                    <a:pt x="878" y="506"/>
                  </a:lnTo>
                  <a:lnTo>
                    <a:pt x="879" y="507"/>
                  </a:lnTo>
                  <a:lnTo>
                    <a:pt x="880" y="508"/>
                  </a:lnTo>
                  <a:lnTo>
                    <a:pt x="881" y="509"/>
                  </a:lnTo>
                  <a:lnTo>
                    <a:pt x="882" y="509"/>
                  </a:lnTo>
                  <a:lnTo>
                    <a:pt x="883" y="510"/>
                  </a:lnTo>
                  <a:lnTo>
                    <a:pt x="884" y="511"/>
                  </a:lnTo>
                  <a:lnTo>
                    <a:pt x="885" y="512"/>
                  </a:lnTo>
                  <a:lnTo>
                    <a:pt x="886" y="513"/>
                  </a:lnTo>
                  <a:lnTo>
                    <a:pt x="887" y="514"/>
                  </a:lnTo>
                  <a:lnTo>
                    <a:pt x="888" y="515"/>
                  </a:lnTo>
                  <a:lnTo>
                    <a:pt x="889" y="516"/>
                  </a:lnTo>
                  <a:lnTo>
                    <a:pt x="889" y="517"/>
                  </a:lnTo>
                  <a:lnTo>
                    <a:pt x="890" y="518"/>
                  </a:lnTo>
                  <a:lnTo>
                    <a:pt x="891" y="519"/>
                  </a:lnTo>
                  <a:lnTo>
                    <a:pt x="892" y="520"/>
                  </a:lnTo>
                  <a:lnTo>
                    <a:pt x="893" y="521"/>
                  </a:lnTo>
                  <a:lnTo>
                    <a:pt x="894" y="522"/>
                  </a:lnTo>
                  <a:lnTo>
                    <a:pt x="895" y="523"/>
                  </a:lnTo>
                  <a:lnTo>
                    <a:pt x="896" y="523"/>
                  </a:lnTo>
                  <a:lnTo>
                    <a:pt x="897" y="524"/>
                  </a:lnTo>
                  <a:lnTo>
                    <a:pt x="897" y="525"/>
                  </a:lnTo>
                  <a:lnTo>
                    <a:pt x="918" y="506"/>
                  </a:lnTo>
                  <a:close/>
                  <a:moveTo>
                    <a:pt x="848" y="451"/>
                  </a:moveTo>
                  <a:lnTo>
                    <a:pt x="848" y="451"/>
                  </a:lnTo>
                  <a:lnTo>
                    <a:pt x="847" y="450"/>
                  </a:lnTo>
                  <a:lnTo>
                    <a:pt x="846" y="450"/>
                  </a:lnTo>
                  <a:lnTo>
                    <a:pt x="845" y="449"/>
                  </a:lnTo>
                  <a:lnTo>
                    <a:pt x="844" y="448"/>
                  </a:lnTo>
                  <a:lnTo>
                    <a:pt x="842" y="448"/>
                  </a:lnTo>
                  <a:lnTo>
                    <a:pt x="841" y="447"/>
                  </a:lnTo>
                  <a:lnTo>
                    <a:pt x="840" y="446"/>
                  </a:lnTo>
                  <a:lnTo>
                    <a:pt x="838" y="446"/>
                  </a:lnTo>
                  <a:lnTo>
                    <a:pt x="837" y="445"/>
                  </a:lnTo>
                  <a:lnTo>
                    <a:pt x="835" y="445"/>
                  </a:lnTo>
                  <a:lnTo>
                    <a:pt x="834" y="444"/>
                  </a:lnTo>
                  <a:lnTo>
                    <a:pt x="833" y="443"/>
                  </a:lnTo>
                  <a:lnTo>
                    <a:pt x="831" y="443"/>
                  </a:lnTo>
                  <a:lnTo>
                    <a:pt x="830" y="442"/>
                  </a:lnTo>
                  <a:lnTo>
                    <a:pt x="829" y="441"/>
                  </a:lnTo>
                  <a:lnTo>
                    <a:pt x="827" y="441"/>
                  </a:lnTo>
                  <a:lnTo>
                    <a:pt x="826" y="440"/>
                  </a:lnTo>
                  <a:lnTo>
                    <a:pt x="825" y="440"/>
                  </a:lnTo>
                  <a:lnTo>
                    <a:pt x="823" y="439"/>
                  </a:lnTo>
                  <a:lnTo>
                    <a:pt x="822" y="439"/>
                  </a:lnTo>
                  <a:lnTo>
                    <a:pt x="821" y="438"/>
                  </a:lnTo>
                  <a:lnTo>
                    <a:pt x="811" y="465"/>
                  </a:lnTo>
                  <a:lnTo>
                    <a:pt x="812" y="465"/>
                  </a:lnTo>
                  <a:lnTo>
                    <a:pt x="813" y="465"/>
                  </a:lnTo>
                  <a:lnTo>
                    <a:pt x="814" y="466"/>
                  </a:lnTo>
                  <a:lnTo>
                    <a:pt x="815" y="466"/>
                  </a:lnTo>
                  <a:lnTo>
                    <a:pt x="816" y="467"/>
                  </a:lnTo>
                  <a:lnTo>
                    <a:pt x="818" y="467"/>
                  </a:lnTo>
                  <a:lnTo>
                    <a:pt x="819" y="468"/>
                  </a:lnTo>
                  <a:lnTo>
                    <a:pt x="820" y="468"/>
                  </a:lnTo>
                  <a:lnTo>
                    <a:pt x="821" y="469"/>
                  </a:lnTo>
                  <a:lnTo>
                    <a:pt x="823" y="470"/>
                  </a:lnTo>
                  <a:lnTo>
                    <a:pt x="824" y="470"/>
                  </a:lnTo>
                  <a:lnTo>
                    <a:pt x="825" y="471"/>
                  </a:lnTo>
                  <a:lnTo>
                    <a:pt x="826" y="471"/>
                  </a:lnTo>
                  <a:lnTo>
                    <a:pt x="827" y="472"/>
                  </a:lnTo>
                  <a:lnTo>
                    <a:pt x="828" y="472"/>
                  </a:lnTo>
                  <a:lnTo>
                    <a:pt x="830" y="473"/>
                  </a:lnTo>
                  <a:lnTo>
                    <a:pt x="831" y="474"/>
                  </a:lnTo>
                  <a:lnTo>
                    <a:pt x="832" y="474"/>
                  </a:lnTo>
                  <a:lnTo>
                    <a:pt x="833" y="475"/>
                  </a:lnTo>
                  <a:lnTo>
                    <a:pt x="834" y="475"/>
                  </a:lnTo>
                  <a:lnTo>
                    <a:pt x="835" y="476"/>
                  </a:lnTo>
                  <a:lnTo>
                    <a:pt x="848" y="451"/>
                  </a:lnTo>
                  <a:close/>
                  <a:moveTo>
                    <a:pt x="733" y="369"/>
                  </a:moveTo>
                  <a:lnTo>
                    <a:pt x="733" y="369"/>
                  </a:lnTo>
                  <a:cubicBezTo>
                    <a:pt x="568" y="369"/>
                    <a:pt x="435" y="503"/>
                    <a:pt x="435" y="668"/>
                  </a:cubicBezTo>
                  <a:cubicBezTo>
                    <a:pt x="435" y="832"/>
                    <a:pt x="568" y="966"/>
                    <a:pt x="733" y="966"/>
                  </a:cubicBezTo>
                  <a:cubicBezTo>
                    <a:pt x="898" y="966"/>
                    <a:pt x="1031" y="832"/>
                    <a:pt x="1031" y="668"/>
                  </a:cubicBezTo>
                  <a:cubicBezTo>
                    <a:pt x="1031" y="503"/>
                    <a:pt x="898" y="369"/>
                    <a:pt x="733" y="369"/>
                  </a:cubicBezTo>
                  <a:close/>
                  <a:moveTo>
                    <a:pt x="48" y="245"/>
                  </a:moveTo>
                  <a:lnTo>
                    <a:pt x="48" y="245"/>
                  </a:lnTo>
                  <a:cubicBezTo>
                    <a:pt x="106" y="240"/>
                    <a:pt x="164" y="236"/>
                    <a:pt x="222" y="235"/>
                  </a:cubicBezTo>
                  <a:cubicBezTo>
                    <a:pt x="183" y="233"/>
                    <a:pt x="144" y="230"/>
                    <a:pt x="105" y="225"/>
                  </a:cubicBezTo>
                  <a:cubicBezTo>
                    <a:pt x="78" y="223"/>
                    <a:pt x="57" y="204"/>
                    <a:pt x="57" y="178"/>
                  </a:cubicBezTo>
                  <a:cubicBezTo>
                    <a:pt x="57" y="139"/>
                    <a:pt x="57" y="101"/>
                    <a:pt x="57" y="62"/>
                  </a:cubicBezTo>
                  <a:cubicBezTo>
                    <a:pt x="57" y="36"/>
                    <a:pt x="78" y="17"/>
                    <a:pt x="105" y="15"/>
                  </a:cubicBezTo>
                  <a:cubicBezTo>
                    <a:pt x="261" y="0"/>
                    <a:pt x="418" y="0"/>
                    <a:pt x="574" y="15"/>
                  </a:cubicBezTo>
                  <a:cubicBezTo>
                    <a:pt x="600" y="17"/>
                    <a:pt x="622" y="36"/>
                    <a:pt x="622" y="62"/>
                  </a:cubicBezTo>
                  <a:cubicBezTo>
                    <a:pt x="622" y="101"/>
                    <a:pt x="622" y="139"/>
                    <a:pt x="622" y="178"/>
                  </a:cubicBezTo>
                  <a:cubicBezTo>
                    <a:pt x="622" y="204"/>
                    <a:pt x="600" y="223"/>
                    <a:pt x="574" y="225"/>
                  </a:cubicBezTo>
                  <a:cubicBezTo>
                    <a:pt x="518" y="232"/>
                    <a:pt x="461" y="236"/>
                    <a:pt x="404" y="237"/>
                  </a:cubicBezTo>
                  <a:cubicBezTo>
                    <a:pt x="442" y="239"/>
                    <a:pt x="480" y="242"/>
                    <a:pt x="518" y="245"/>
                  </a:cubicBezTo>
                  <a:cubicBezTo>
                    <a:pt x="544" y="248"/>
                    <a:pt x="566" y="267"/>
                    <a:pt x="566" y="293"/>
                  </a:cubicBezTo>
                  <a:lnTo>
                    <a:pt x="566" y="349"/>
                  </a:lnTo>
                  <a:cubicBezTo>
                    <a:pt x="534" y="366"/>
                    <a:pt x="504" y="388"/>
                    <a:pt x="479" y="413"/>
                  </a:cubicBezTo>
                  <a:cubicBezTo>
                    <a:pt x="463" y="429"/>
                    <a:pt x="449" y="446"/>
                    <a:pt x="437" y="464"/>
                  </a:cubicBezTo>
                  <a:cubicBezTo>
                    <a:pt x="307" y="473"/>
                    <a:pt x="178" y="470"/>
                    <a:pt x="48" y="456"/>
                  </a:cubicBezTo>
                  <a:cubicBezTo>
                    <a:pt x="22" y="453"/>
                    <a:pt x="0" y="435"/>
                    <a:pt x="0" y="409"/>
                  </a:cubicBezTo>
                  <a:cubicBezTo>
                    <a:pt x="0" y="370"/>
                    <a:pt x="0" y="332"/>
                    <a:pt x="0" y="293"/>
                  </a:cubicBezTo>
                  <a:cubicBezTo>
                    <a:pt x="0" y="267"/>
                    <a:pt x="22" y="248"/>
                    <a:pt x="48" y="2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" name="Freeform 10"/>
          <p:cNvSpPr>
            <a:spLocks noEditPoints="1"/>
          </p:cNvSpPr>
          <p:nvPr/>
        </p:nvSpPr>
        <p:spPr>
          <a:xfrm>
            <a:off x="692150" y="5876925"/>
            <a:ext cx="457200" cy="457200"/>
          </a:xfrm>
          <a:custGeom>
            <a:avLst/>
            <a:gdLst/>
            <a:ahLst/>
            <a:cxnLst>
              <a:cxn ang="0">
                <a:pos x="228600" y="0"/>
              </a:cxn>
              <a:cxn ang="0">
                <a:pos x="457200" y="228600"/>
              </a:cxn>
              <a:cxn ang="0">
                <a:pos x="228600" y="457200"/>
              </a:cxn>
              <a:cxn ang="0">
                <a:pos x="0" y="228600"/>
              </a:cxn>
              <a:cxn ang="0">
                <a:pos x="228600" y="0"/>
              </a:cxn>
              <a:cxn ang="0">
                <a:pos x="406815" y="233265"/>
              </a:cxn>
              <a:cxn ang="0">
                <a:pos x="398417" y="238864"/>
              </a:cxn>
              <a:cxn ang="0">
                <a:pos x="367626" y="238864"/>
              </a:cxn>
              <a:cxn ang="0">
                <a:pos x="360162" y="236064"/>
              </a:cxn>
              <a:cxn ang="0">
                <a:pos x="228600" y="97971"/>
              </a:cxn>
              <a:cxn ang="0">
                <a:pos x="97038" y="236064"/>
              </a:cxn>
              <a:cxn ang="0">
                <a:pos x="89574" y="238864"/>
              </a:cxn>
              <a:cxn ang="0">
                <a:pos x="58783" y="238864"/>
              </a:cxn>
              <a:cxn ang="0">
                <a:pos x="50385" y="233265"/>
              </a:cxn>
              <a:cxn ang="0">
                <a:pos x="52251" y="223002"/>
              </a:cxn>
              <a:cxn ang="0">
                <a:pos x="220202" y="48519"/>
              </a:cxn>
              <a:cxn ang="0">
                <a:pos x="228600" y="44787"/>
              </a:cxn>
              <a:cxn ang="0">
                <a:pos x="236998" y="48519"/>
              </a:cxn>
              <a:cxn ang="0">
                <a:pos x="404949" y="223002"/>
              </a:cxn>
              <a:cxn ang="0">
                <a:pos x="406815" y="233265"/>
              </a:cxn>
              <a:cxn ang="0">
                <a:pos x="105436" y="249127"/>
              </a:cxn>
              <a:cxn ang="0">
                <a:pos x="105436" y="249127"/>
              </a:cxn>
              <a:cxn ang="0">
                <a:pos x="105436" y="353630"/>
              </a:cxn>
              <a:cxn ang="0">
                <a:pos x="120365" y="371358"/>
              </a:cxn>
              <a:cxn ang="0">
                <a:pos x="188478" y="371358"/>
              </a:cxn>
              <a:cxn ang="0">
                <a:pos x="188478" y="257525"/>
              </a:cxn>
              <a:cxn ang="0">
                <a:pos x="206207" y="239797"/>
              </a:cxn>
              <a:cxn ang="0">
                <a:pos x="250993" y="239797"/>
              </a:cxn>
              <a:cxn ang="0">
                <a:pos x="268722" y="257525"/>
              </a:cxn>
              <a:cxn ang="0">
                <a:pos x="268722" y="371358"/>
              </a:cxn>
              <a:cxn ang="0">
                <a:pos x="336835" y="371358"/>
              </a:cxn>
              <a:cxn ang="0">
                <a:pos x="351764" y="353630"/>
              </a:cxn>
              <a:cxn ang="0">
                <a:pos x="351764" y="250060"/>
              </a:cxn>
              <a:cxn ang="0">
                <a:pos x="228600" y="121298"/>
              </a:cxn>
              <a:cxn ang="0">
                <a:pos x="105436" y="249127"/>
              </a:cxn>
            </a:cxnLst>
            <a:rect l="0" t="0" r="0" b="0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bg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4" name="Rectangle 4"/>
          <p:cNvSpPr/>
          <p:nvPr/>
        </p:nvSpPr>
        <p:spPr>
          <a:xfrm>
            <a:off x="1143000" y="5933758"/>
            <a:ext cx="6540500" cy="3429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校易团队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84741" y="5661155"/>
            <a:ext cx="47180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 eaLnBrk="0" hangingPunct="0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团队队长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：李杰</a:t>
            </a:r>
            <a:endParaRPr kumimoji="0" lang="zh-CN" altLang="en-US" sz="2400" b="1" kern="1200" cap="none" spc="0" normalizeH="0" baseline="0" noProof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方正姚体" panose="02010601030101010101" pitchFamily="2" charset="-122"/>
            </a:endParaRPr>
          </a:p>
          <a:p>
            <a:pPr marR="0" defTabSz="914400" eaLnBrk="0" hangingPunct="0">
              <a:buNone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团队成员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方正姚体" panose="02010601030101010101" pitchFamily="2" charset="-122"/>
              </a:rPr>
              <a:t>：冯文雄 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周振朋 柯新钿  禤锦辉 阿卜力孜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 advTm="8843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044" y="5080"/>
            <a:ext cx="12221845" cy="6971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矩形 2"/>
          <p:cNvSpPr/>
          <p:nvPr/>
        </p:nvSpPr>
        <p:spPr>
          <a:xfrm>
            <a:off x="0" y="6740525"/>
            <a:ext cx="12196763" cy="1174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b="1" i="1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76" name="Rectangle 5"/>
          <p:cNvSpPr/>
          <p:nvPr/>
        </p:nvSpPr>
        <p:spPr>
          <a:xfrm>
            <a:off x="0" y="257175"/>
            <a:ext cx="695325" cy="833438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/>
          <a:lstStyle/>
          <a:p>
            <a:pPr lvl="0" eaLnBrk="1" hangingPunct="1"/>
            <a:endParaRPr lang="zh-CN" altLang="zh-CN" dirty="0">
              <a:solidFill>
                <a:srgbClr val="294A5A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77" name="Freeform 6"/>
          <p:cNvSpPr/>
          <p:nvPr/>
        </p:nvSpPr>
        <p:spPr>
          <a:xfrm>
            <a:off x="141288" y="376238"/>
            <a:ext cx="530225" cy="668337"/>
          </a:xfrm>
          <a:custGeom>
            <a:avLst/>
            <a:gdLst/>
            <a:ahLst/>
            <a:cxnLst>
              <a:cxn ang="0">
                <a:pos x="511240" y="242908"/>
              </a:cxn>
              <a:cxn ang="0">
                <a:pos x="494967" y="21340"/>
              </a:cxn>
              <a:cxn ang="0">
                <a:pos x="482310" y="24518"/>
              </a:cxn>
              <a:cxn ang="0">
                <a:pos x="453381" y="30874"/>
              </a:cxn>
              <a:cxn ang="0">
                <a:pos x="415411" y="24518"/>
              </a:cxn>
              <a:cxn ang="0">
                <a:pos x="284324" y="2270"/>
              </a:cxn>
              <a:cxn ang="0">
                <a:pos x="0" y="348698"/>
              </a:cxn>
              <a:cxn ang="0">
                <a:pos x="290652" y="666067"/>
              </a:cxn>
              <a:cxn ang="0">
                <a:pos x="530225" y="493080"/>
              </a:cxn>
              <a:cxn ang="0">
                <a:pos x="491803" y="470378"/>
              </a:cxn>
              <a:cxn ang="0">
                <a:pos x="312801" y="621572"/>
              </a:cxn>
              <a:cxn ang="0">
                <a:pos x="131087" y="329174"/>
              </a:cxn>
              <a:cxn ang="0">
                <a:pos x="290652" y="47219"/>
              </a:cxn>
              <a:cxn ang="0">
                <a:pos x="472818" y="258799"/>
              </a:cxn>
              <a:cxn ang="0">
                <a:pos x="511240" y="242908"/>
              </a:cxn>
            </a:cxnLst>
            <a:rect l="0" t="0" r="0" b="0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Freeform 7"/>
          <p:cNvSpPr>
            <a:spLocks noEditPoints="1"/>
          </p:cNvSpPr>
          <p:nvPr/>
        </p:nvSpPr>
        <p:spPr>
          <a:xfrm>
            <a:off x="755650" y="852488"/>
            <a:ext cx="990600" cy="201612"/>
          </a:xfrm>
          <a:custGeom>
            <a:avLst/>
            <a:gdLst/>
            <a:ahLst/>
            <a:cxnLst>
              <a:cxn ang="0">
                <a:pos x="22114" y="125951"/>
              </a:cxn>
              <a:cxn ang="0">
                <a:pos x="113727" y="125045"/>
              </a:cxn>
              <a:cxn ang="0">
                <a:pos x="68597" y="200706"/>
              </a:cxn>
              <a:cxn ang="0">
                <a:pos x="70403" y="47571"/>
              </a:cxn>
              <a:cxn ang="0">
                <a:pos x="68597" y="200706"/>
              </a:cxn>
              <a:cxn ang="0">
                <a:pos x="300113" y="196628"/>
              </a:cxn>
              <a:cxn ang="0">
                <a:pos x="278902" y="106016"/>
              </a:cxn>
              <a:cxn ang="0">
                <a:pos x="201279" y="106922"/>
              </a:cxn>
              <a:cxn ang="0">
                <a:pos x="180519" y="197534"/>
              </a:cxn>
              <a:cxn ang="0">
                <a:pos x="201279" y="50290"/>
              </a:cxn>
              <a:cxn ang="0">
                <a:pos x="249568" y="46212"/>
              </a:cxn>
              <a:cxn ang="0">
                <a:pos x="404815" y="184396"/>
              </a:cxn>
              <a:cxn ang="0">
                <a:pos x="386763" y="199800"/>
              </a:cxn>
              <a:cxn ang="0">
                <a:pos x="356526" y="68412"/>
              </a:cxn>
              <a:cxn ang="0">
                <a:pos x="336217" y="50290"/>
              </a:cxn>
              <a:cxn ang="0">
                <a:pos x="356526" y="10873"/>
              </a:cxn>
              <a:cxn ang="0">
                <a:pos x="377737" y="50290"/>
              </a:cxn>
              <a:cxn ang="0">
                <a:pos x="404815" y="68412"/>
              </a:cxn>
              <a:cxn ang="0">
                <a:pos x="377737" y="167632"/>
              </a:cxn>
              <a:cxn ang="0">
                <a:pos x="404815" y="184396"/>
              </a:cxn>
              <a:cxn ang="0">
                <a:pos x="547876" y="112812"/>
              </a:cxn>
              <a:cxn ang="0">
                <a:pos x="460324" y="112812"/>
              </a:cxn>
              <a:cxn ang="0">
                <a:pos x="569990" y="157212"/>
              </a:cxn>
              <a:cxn ang="0">
                <a:pos x="435954" y="125951"/>
              </a:cxn>
              <a:cxn ang="0">
                <a:pos x="570892" y="125951"/>
              </a:cxn>
              <a:cxn ang="0">
                <a:pos x="459422" y="130935"/>
              </a:cxn>
              <a:cxn ang="0">
                <a:pos x="547876" y="151322"/>
              </a:cxn>
              <a:cxn ang="0">
                <a:pos x="733811" y="196628"/>
              </a:cxn>
              <a:cxn ang="0">
                <a:pos x="713051" y="106016"/>
              </a:cxn>
              <a:cxn ang="0">
                <a:pos x="635428" y="106922"/>
              </a:cxn>
              <a:cxn ang="0">
                <a:pos x="614217" y="197534"/>
              </a:cxn>
              <a:cxn ang="0">
                <a:pos x="635428" y="50290"/>
              </a:cxn>
              <a:cxn ang="0">
                <a:pos x="683717" y="46212"/>
              </a:cxn>
              <a:cxn ang="0">
                <a:pos x="838964" y="184396"/>
              </a:cxn>
              <a:cxn ang="0">
                <a:pos x="820461" y="199800"/>
              </a:cxn>
              <a:cxn ang="0">
                <a:pos x="790675" y="68412"/>
              </a:cxn>
              <a:cxn ang="0">
                <a:pos x="770366" y="50290"/>
              </a:cxn>
              <a:cxn ang="0">
                <a:pos x="790675" y="10873"/>
              </a:cxn>
              <a:cxn ang="0">
                <a:pos x="811435" y="50290"/>
              </a:cxn>
              <a:cxn ang="0">
                <a:pos x="838964" y="68412"/>
              </a:cxn>
              <a:cxn ang="0">
                <a:pos x="811435" y="167632"/>
              </a:cxn>
              <a:cxn ang="0">
                <a:pos x="838964" y="184396"/>
              </a:cxn>
              <a:cxn ang="0">
                <a:pos x="983831" y="85628"/>
              </a:cxn>
              <a:cxn ang="0">
                <a:pos x="874165" y="87894"/>
              </a:cxn>
              <a:cxn ang="0">
                <a:pos x="967584" y="159477"/>
              </a:cxn>
              <a:cxn ang="0">
                <a:pos x="889058" y="151322"/>
              </a:cxn>
              <a:cxn ang="0">
                <a:pos x="930577" y="200706"/>
              </a:cxn>
              <a:cxn ang="0">
                <a:pos x="936444" y="114171"/>
              </a:cxn>
              <a:cxn ang="0">
                <a:pos x="928321" y="65694"/>
              </a:cxn>
            </a:cxnLst>
            <a:rect l="0" t="0" r="0" b="0"/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" name="Freeform 8"/>
          <p:cNvSpPr>
            <a:spLocks noEditPoints="1"/>
          </p:cNvSpPr>
          <p:nvPr/>
        </p:nvSpPr>
        <p:spPr>
          <a:xfrm>
            <a:off x="793750" y="271463"/>
            <a:ext cx="952500" cy="447675"/>
          </a:xfrm>
          <a:custGeom>
            <a:avLst/>
            <a:gdLst/>
            <a:ahLst/>
            <a:cxnLst>
              <a:cxn ang="0">
                <a:pos x="345050" y="0"/>
              </a:cxn>
              <a:cxn ang="0">
                <a:pos x="305306" y="447675"/>
              </a:cxn>
              <a:cxn ang="0">
                <a:pos x="37937" y="409536"/>
              </a:cxn>
              <a:cxn ang="0">
                <a:pos x="0" y="447675"/>
              </a:cxn>
              <a:cxn ang="0">
                <a:pos x="37937" y="36323"/>
              </a:cxn>
              <a:cxn ang="0">
                <a:pos x="305306" y="126675"/>
              </a:cxn>
              <a:cxn ang="0">
                <a:pos x="37937" y="36323"/>
              </a:cxn>
              <a:cxn ang="0">
                <a:pos x="37937" y="377300"/>
              </a:cxn>
              <a:cxn ang="0">
                <a:pos x="305306" y="285132"/>
              </a:cxn>
              <a:cxn ang="0">
                <a:pos x="37937" y="160727"/>
              </a:cxn>
              <a:cxn ang="0">
                <a:pos x="305306" y="252896"/>
              </a:cxn>
              <a:cxn ang="0">
                <a:pos x="37937" y="160727"/>
              </a:cxn>
              <a:cxn ang="0">
                <a:pos x="912756" y="251079"/>
              </a:cxn>
              <a:cxn ang="0">
                <a:pos x="808880" y="315098"/>
              </a:cxn>
              <a:cxn ang="0">
                <a:pos x="926757" y="415439"/>
              </a:cxn>
              <a:cxn ang="0">
                <a:pos x="731198" y="371398"/>
              </a:cxn>
              <a:cxn ang="0">
                <a:pos x="605192" y="441773"/>
              </a:cxn>
              <a:cxn ang="0">
                <a:pos x="658937" y="403634"/>
              </a:cxn>
              <a:cxn ang="0">
                <a:pos x="695068" y="202952"/>
              </a:cxn>
              <a:cxn ang="0">
                <a:pos x="477379" y="170716"/>
              </a:cxn>
              <a:cxn ang="0">
                <a:pos x="835075" y="118502"/>
              </a:cxn>
              <a:cxn ang="0">
                <a:pos x="537447" y="86266"/>
              </a:cxn>
              <a:cxn ang="0">
                <a:pos x="835075" y="34052"/>
              </a:cxn>
              <a:cxn ang="0">
                <a:pos x="529317" y="2270"/>
              </a:cxn>
              <a:cxn ang="0">
                <a:pos x="872560" y="170716"/>
              </a:cxn>
              <a:cxn ang="0">
                <a:pos x="948887" y="202952"/>
              </a:cxn>
              <a:cxn ang="0">
                <a:pos x="731198" y="218843"/>
              </a:cxn>
              <a:cxn ang="0">
                <a:pos x="886561" y="218843"/>
              </a:cxn>
              <a:cxn ang="0">
                <a:pos x="675196" y="293304"/>
              </a:cxn>
              <a:cxn ang="0">
                <a:pos x="485509" y="403634"/>
              </a:cxn>
              <a:cxn ang="0">
                <a:pos x="537447" y="214757"/>
              </a:cxn>
              <a:cxn ang="0">
                <a:pos x="631387" y="276959"/>
              </a:cxn>
              <a:cxn ang="0">
                <a:pos x="549189" y="266970"/>
              </a:cxn>
              <a:cxn ang="0">
                <a:pos x="537447" y="214757"/>
              </a:cxn>
            </a:cxnLst>
            <a:rect l="0" t="0" r="0" b="0"/>
            <a:pathLst>
              <a:path w="2109" h="986">
                <a:moveTo>
                  <a:pt x="0" y="0"/>
                </a:moveTo>
                <a:lnTo>
                  <a:pt x="764" y="0"/>
                </a:lnTo>
                <a:lnTo>
                  <a:pt x="764" y="986"/>
                </a:lnTo>
                <a:lnTo>
                  <a:pt x="676" y="986"/>
                </a:lnTo>
                <a:lnTo>
                  <a:pt x="676" y="902"/>
                </a:lnTo>
                <a:lnTo>
                  <a:pt x="84" y="902"/>
                </a:lnTo>
                <a:lnTo>
                  <a:pt x="84" y="986"/>
                </a:lnTo>
                <a:lnTo>
                  <a:pt x="0" y="986"/>
                </a:lnTo>
                <a:lnTo>
                  <a:pt x="0" y="0"/>
                </a:lnTo>
                <a:close/>
                <a:moveTo>
                  <a:pt x="84" y="80"/>
                </a:moveTo>
                <a:lnTo>
                  <a:pt x="84" y="279"/>
                </a:lnTo>
                <a:lnTo>
                  <a:pt x="676" y="279"/>
                </a:lnTo>
                <a:lnTo>
                  <a:pt x="676" y="80"/>
                </a:lnTo>
                <a:lnTo>
                  <a:pt x="84" y="80"/>
                </a:lnTo>
                <a:close/>
                <a:moveTo>
                  <a:pt x="84" y="628"/>
                </a:moveTo>
                <a:lnTo>
                  <a:pt x="84" y="831"/>
                </a:lnTo>
                <a:lnTo>
                  <a:pt x="676" y="831"/>
                </a:lnTo>
                <a:lnTo>
                  <a:pt x="676" y="628"/>
                </a:lnTo>
                <a:lnTo>
                  <a:pt x="84" y="628"/>
                </a:lnTo>
                <a:close/>
                <a:moveTo>
                  <a:pt x="84" y="354"/>
                </a:moveTo>
                <a:lnTo>
                  <a:pt x="84" y="557"/>
                </a:lnTo>
                <a:lnTo>
                  <a:pt x="676" y="557"/>
                </a:lnTo>
                <a:lnTo>
                  <a:pt x="676" y="354"/>
                </a:lnTo>
                <a:lnTo>
                  <a:pt x="84" y="354"/>
                </a:lnTo>
                <a:close/>
                <a:moveTo>
                  <a:pt x="1963" y="482"/>
                </a:moveTo>
                <a:lnTo>
                  <a:pt x="2021" y="553"/>
                </a:lnTo>
                <a:cubicBezTo>
                  <a:pt x="2000" y="568"/>
                  <a:pt x="1958" y="594"/>
                  <a:pt x="1893" y="632"/>
                </a:cubicBezTo>
                <a:cubicBezTo>
                  <a:pt x="1849" y="659"/>
                  <a:pt x="1815" y="679"/>
                  <a:pt x="1791" y="694"/>
                </a:cubicBezTo>
                <a:cubicBezTo>
                  <a:pt x="1859" y="753"/>
                  <a:pt x="1965" y="800"/>
                  <a:pt x="2109" y="836"/>
                </a:cubicBezTo>
                <a:cubicBezTo>
                  <a:pt x="2089" y="856"/>
                  <a:pt x="2070" y="883"/>
                  <a:pt x="2052" y="915"/>
                </a:cubicBezTo>
                <a:cubicBezTo>
                  <a:pt x="1849" y="856"/>
                  <a:pt x="1704" y="756"/>
                  <a:pt x="1619" y="615"/>
                </a:cubicBezTo>
                <a:lnTo>
                  <a:pt x="1619" y="818"/>
                </a:lnTo>
                <a:cubicBezTo>
                  <a:pt x="1624" y="924"/>
                  <a:pt x="1573" y="976"/>
                  <a:pt x="1464" y="973"/>
                </a:cubicBezTo>
                <a:cubicBezTo>
                  <a:pt x="1423" y="973"/>
                  <a:pt x="1381" y="973"/>
                  <a:pt x="1340" y="973"/>
                </a:cubicBezTo>
                <a:cubicBezTo>
                  <a:pt x="1337" y="937"/>
                  <a:pt x="1331" y="908"/>
                  <a:pt x="1322" y="884"/>
                </a:cubicBezTo>
                <a:cubicBezTo>
                  <a:pt x="1358" y="887"/>
                  <a:pt x="1403" y="889"/>
                  <a:pt x="1459" y="889"/>
                </a:cubicBezTo>
                <a:cubicBezTo>
                  <a:pt x="1515" y="892"/>
                  <a:pt x="1542" y="867"/>
                  <a:pt x="1539" y="814"/>
                </a:cubicBezTo>
                <a:lnTo>
                  <a:pt x="1539" y="447"/>
                </a:lnTo>
                <a:lnTo>
                  <a:pt x="1057" y="447"/>
                </a:lnTo>
                <a:lnTo>
                  <a:pt x="1057" y="376"/>
                </a:lnTo>
                <a:lnTo>
                  <a:pt x="1849" y="376"/>
                </a:lnTo>
                <a:lnTo>
                  <a:pt x="1849" y="261"/>
                </a:lnTo>
                <a:lnTo>
                  <a:pt x="1190" y="261"/>
                </a:lnTo>
                <a:lnTo>
                  <a:pt x="1190" y="190"/>
                </a:lnTo>
                <a:lnTo>
                  <a:pt x="1849" y="190"/>
                </a:lnTo>
                <a:lnTo>
                  <a:pt x="1849" y="75"/>
                </a:lnTo>
                <a:lnTo>
                  <a:pt x="1172" y="75"/>
                </a:lnTo>
                <a:lnTo>
                  <a:pt x="1172" y="5"/>
                </a:lnTo>
                <a:lnTo>
                  <a:pt x="1932" y="5"/>
                </a:lnTo>
                <a:lnTo>
                  <a:pt x="1932" y="376"/>
                </a:lnTo>
                <a:lnTo>
                  <a:pt x="2101" y="376"/>
                </a:lnTo>
                <a:lnTo>
                  <a:pt x="2101" y="447"/>
                </a:lnTo>
                <a:lnTo>
                  <a:pt x="1619" y="447"/>
                </a:lnTo>
                <a:lnTo>
                  <a:pt x="1619" y="482"/>
                </a:lnTo>
                <a:cubicBezTo>
                  <a:pt x="1654" y="544"/>
                  <a:pt x="1692" y="597"/>
                  <a:pt x="1733" y="641"/>
                </a:cubicBezTo>
                <a:cubicBezTo>
                  <a:pt x="1822" y="582"/>
                  <a:pt x="1899" y="529"/>
                  <a:pt x="1963" y="482"/>
                </a:cubicBezTo>
                <a:close/>
                <a:moveTo>
                  <a:pt x="1044" y="814"/>
                </a:moveTo>
                <a:cubicBezTo>
                  <a:pt x="1168" y="772"/>
                  <a:pt x="1318" y="716"/>
                  <a:pt x="1495" y="646"/>
                </a:cubicBezTo>
                <a:cubicBezTo>
                  <a:pt x="1501" y="672"/>
                  <a:pt x="1507" y="699"/>
                  <a:pt x="1513" y="725"/>
                </a:cubicBezTo>
                <a:cubicBezTo>
                  <a:pt x="1351" y="784"/>
                  <a:pt x="1205" y="839"/>
                  <a:pt x="1075" y="889"/>
                </a:cubicBezTo>
                <a:lnTo>
                  <a:pt x="1044" y="814"/>
                </a:lnTo>
                <a:close/>
                <a:moveTo>
                  <a:pt x="1190" y="473"/>
                </a:moveTo>
                <a:cubicBezTo>
                  <a:pt x="1202" y="482"/>
                  <a:pt x="1218" y="492"/>
                  <a:pt x="1238" y="504"/>
                </a:cubicBezTo>
                <a:cubicBezTo>
                  <a:pt x="1303" y="545"/>
                  <a:pt x="1356" y="581"/>
                  <a:pt x="1398" y="610"/>
                </a:cubicBezTo>
                <a:lnTo>
                  <a:pt x="1349" y="681"/>
                </a:lnTo>
                <a:cubicBezTo>
                  <a:pt x="1317" y="658"/>
                  <a:pt x="1272" y="627"/>
                  <a:pt x="1216" y="588"/>
                </a:cubicBezTo>
                <a:cubicBezTo>
                  <a:pt x="1184" y="565"/>
                  <a:pt x="1159" y="547"/>
                  <a:pt x="1141" y="535"/>
                </a:cubicBezTo>
                <a:lnTo>
                  <a:pt x="1190" y="473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80" name="组合 1"/>
          <p:cNvGrpSpPr/>
          <p:nvPr/>
        </p:nvGrpSpPr>
        <p:grpSpPr>
          <a:xfrm>
            <a:off x="766514" y="2727801"/>
            <a:ext cx="2379662" cy="1637264"/>
            <a:chOff x="640" y="3473"/>
            <a:chExt cx="5034" cy="3578"/>
          </a:xfrm>
        </p:grpSpPr>
        <p:sp>
          <p:nvSpPr>
            <p:cNvPr id="3106" name="Freeform 5"/>
            <p:cNvSpPr/>
            <p:nvPr/>
          </p:nvSpPr>
          <p:spPr>
            <a:xfrm>
              <a:off x="2096" y="3473"/>
              <a:ext cx="2055" cy="2405"/>
            </a:xfrm>
            <a:custGeom>
              <a:avLst/>
              <a:gdLst/>
              <a:ahLst/>
              <a:cxnLst>
                <a:cxn ang="0">
                  <a:pos x="1028" y="0"/>
                </a:cxn>
                <a:cxn ang="0">
                  <a:pos x="2055" y="1037"/>
                </a:cxn>
                <a:cxn ang="0">
                  <a:pos x="1387" y="2009"/>
                </a:cxn>
                <a:cxn ang="0">
                  <a:pos x="1236" y="2183"/>
                </a:cxn>
                <a:cxn ang="0">
                  <a:pos x="1081" y="2362"/>
                </a:cxn>
                <a:cxn ang="0">
                  <a:pos x="980" y="2369"/>
                </a:cxn>
                <a:cxn ang="0">
                  <a:pos x="820" y="2183"/>
                </a:cxn>
                <a:cxn ang="0">
                  <a:pos x="671" y="2010"/>
                </a:cxn>
                <a:cxn ang="0">
                  <a:pos x="0" y="1037"/>
                </a:cxn>
                <a:cxn ang="0">
                  <a:pos x="1028" y="0"/>
                </a:cxn>
              </a:cxnLst>
              <a:rect l="0" t="0" r="0" b="0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tx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TextBox 54"/>
            <p:cNvSpPr/>
            <p:nvPr/>
          </p:nvSpPr>
          <p:spPr>
            <a:xfrm>
              <a:off x="640" y="5910"/>
              <a:ext cx="5034" cy="11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zh-CN" altLang="en-US" sz="2800" b="1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项目</a:t>
              </a:r>
              <a:r>
                <a:rPr lang="zh-CN" altLang="en-US" sz="2800" b="1" noProof="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简介</a:t>
              </a:r>
              <a:endParaRPr lang="zh-CN" altLang="en-US" sz="2800" b="1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</p:grpSp>
      <p:grpSp>
        <p:nvGrpSpPr>
          <p:cNvPr id="3082" name="组合 7"/>
          <p:cNvGrpSpPr/>
          <p:nvPr/>
        </p:nvGrpSpPr>
        <p:grpSpPr>
          <a:xfrm>
            <a:off x="3398718" y="2708950"/>
            <a:ext cx="1979613" cy="2068186"/>
            <a:chOff x="640" y="3473"/>
            <a:chExt cx="4188" cy="4520"/>
          </a:xfrm>
        </p:grpSpPr>
        <p:sp>
          <p:nvSpPr>
            <p:cNvPr id="3102" name="Freeform 5"/>
            <p:cNvSpPr/>
            <p:nvPr/>
          </p:nvSpPr>
          <p:spPr>
            <a:xfrm>
              <a:off x="1645" y="3473"/>
              <a:ext cx="2055" cy="2405"/>
            </a:xfrm>
            <a:custGeom>
              <a:avLst/>
              <a:gdLst/>
              <a:ahLst/>
              <a:cxnLst>
                <a:cxn ang="0">
                  <a:pos x="1028" y="0"/>
                </a:cxn>
                <a:cxn ang="0">
                  <a:pos x="2055" y="1037"/>
                </a:cxn>
                <a:cxn ang="0">
                  <a:pos x="1387" y="2009"/>
                </a:cxn>
                <a:cxn ang="0">
                  <a:pos x="1236" y="2183"/>
                </a:cxn>
                <a:cxn ang="0">
                  <a:pos x="1081" y="2362"/>
                </a:cxn>
                <a:cxn ang="0">
                  <a:pos x="980" y="2369"/>
                </a:cxn>
                <a:cxn ang="0">
                  <a:pos x="820" y="2183"/>
                </a:cxn>
                <a:cxn ang="0">
                  <a:pos x="671" y="2010"/>
                </a:cxn>
                <a:cxn ang="0">
                  <a:pos x="0" y="1037"/>
                </a:cxn>
                <a:cxn ang="0">
                  <a:pos x="1028" y="0"/>
                </a:cxn>
              </a:cxnLst>
              <a:rect l="0" t="0" r="0" b="0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tx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103" name="TextBox 54"/>
            <p:cNvSpPr/>
            <p:nvPr/>
          </p:nvSpPr>
          <p:spPr>
            <a:xfrm>
              <a:off x="640" y="5910"/>
              <a:ext cx="4188" cy="20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zh-CN" altLang="en-US" sz="2800" b="1" noProof="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项目功能</a:t>
              </a:r>
              <a:endParaRPr lang="zh-CN" altLang="en-US" sz="2800" b="1" strike="noStrike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  <a:p>
              <a:pPr lvl="0" algn="ctr" eaLnBrk="1" hangingPunct="1"/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83" name="组合 12"/>
          <p:cNvGrpSpPr/>
          <p:nvPr/>
        </p:nvGrpSpPr>
        <p:grpSpPr>
          <a:xfrm>
            <a:off x="6062904" y="2708950"/>
            <a:ext cx="1979612" cy="2067126"/>
            <a:chOff x="640" y="3473"/>
            <a:chExt cx="4188" cy="4522"/>
          </a:xfrm>
        </p:grpSpPr>
        <p:sp>
          <p:nvSpPr>
            <p:cNvPr id="3100" name="Freeform 5"/>
            <p:cNvSpPr/>
            <p:nvPr/>
          </p:nvSpPr>
          <p:spPr>
            <a:xfrm>
              <a:off x="1628" y="3473"/>
              <a:ext cx="2055" cy="2405"/>
            </a:xfrm>
            <a:custGeom>
              <a:avLst/>
              <a:gdLst/>
              <a:ahLst/>
              <a:cxnLst>
                <a:cxn ang="0">
                  <a:pos x="1028" y="0"/>
                </a:cxn>
                <a:cxn ang="0">
                  <a:pos x="2055" y="1037"/>
                </a:cxn>
                <a:cxn ang="0">
                  <a:pos x="1387" y="2009"/>
                </a:cxn>
                <a:cxn ang="0">
                  <a:pos x="1236" y="2183"/>
                </a:cxn>
                <a:cxn ang="0">
                  <a:pos x="1081" y="2362"/>
                </a:cxn>
                <a:cxn ang="0">
                  <a:pos x="980" y="2369"/>
                </a:cxn>
                <a:cxn ang="0">
                  <a:pos x="820" y="2183"/>
                </a:cxn>
                <a:cxn ang="0">
                  <a:pos x="671" y="2010"/>
                </a:cxn>
                <a:cxn ang="0">
                  <a:pos x="0" y="1037"/>
                </a:cxn>
                <a:cxn ang="0">
                  <a:pos x="1028" y="0"/>
                </a:cxn>
              </a:cxnLst>
              <a:rect l="0" t="0" r="0" b="0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bg2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TextBox 54"/>
            <p:cNvSpPr/>
            <p:nvPr/>
          </p:nvSpPr>
          <p:spPr>
            <a:xfrm>
              <a:off x="640" y="5910"/>
              <a:ext cx="4188" cy="20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zh-CN" altLang="en-US" sz="2800" b="1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技术实现</a:t>
              </a:r>
              <a:endParaRPr kumimoji="0" lang="zh-CN" altLang="en-US" sz="28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  <a:p>
              <a:pPr lvl="0" algn="ctr" eaLnBrk="1" hangingPunct="1"/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84" name="组合 17"/>
          <p:cNvGrpSpPr/>
          <p:nvPr/>
        </p:nvGrpSpPr>
        <p:grpSpPr>
          <a:xfrm>
            <a:off x="8941516" y="2656904"/>
            <a:ext cx="1981200" cy="2068186"/>
            <a:chOff x="640" y="3473"/>
            <a:chExt cx="4188" cy="4520"/>
          </a:xfrm>
        </p:grpSpPr>
        <p:sp>
          <p:nvSpPr>
            <p:cNvPr id="20" name="Freeform 5"/>
            <p:cNvSpPr/>
            <p:nvPr/>
          </p:nvSpPr>
          <p:spPr>
            <a:xfrm>
              <a:off x="1773" y="3473"/>
              <a:ext cx="2057" cy="2404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2463" y="0"/>
                </a:cxn>
                <a:cxn ang="0">
                  <a:pos x="1304925" y="658485"/>
                </a:cxn>
                <a:cxn ang="0">
                  <a:pos x="880469" y="1275565"/>
                </a:cxn>
                <a:cxn ang="0">
                  <a:pos x="785006" y="1386242"/>
                </a:cxn>
                <a:cxn ang="0">
                  <a:pos x="686387" y="1500103"/>
                </a:cxn>
                <a:cxn ang="0">
                  <a:pos x="622482" y="1504084"/>
                </a:cxn>
                <a:cxn ang="0">
                  <a:pos x="520708" y="1386242"/>
                </a:cxn>
                <a:cxn ang="0">
                  <a:pos x="426034" y="1276362"/>
                </a:cxn>
                <a:cxn ang="0">
                  <a:pos x="0" y="658485"/>
                </a:cxn>
                <a:cxn ang="0">
                  <a:pos x="652463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9" name="TextBox 54"/>
            <p:cNvSpPr/>
            <p:nvPr/>
          </p:nvSpPr>
          <p:spPr>
            <a:xfrm>
              <a:off x="640" y="5910"/>
              <a:ext cx="4188" cy="20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1" hangingPunct="1"/>
              <a:r>
                <a:rPr lang="zh-CN" altLang="en-US" sz="2800" b="1" noProof="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项目</a:t>
              </a:r>
              <a:r>
                <a:rPr lang="zh-CN" altLang="en-US" sz="2800" b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特色</a:t>
              </a:r>
              <a:endParaRPr kumimoji="0" lang="zh-CN" altLang="en-US" sz="28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  <a:p>
              <a:pPr lvl="0" algn="ctr" eaLnBrk="1" hangingPunct="1"/>
              <a:endParaRPr kumimoji="0" lang="zh-CN" altLang="en-US" sz="28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</p:grpSp>
      <p:sp>
        <p:nvSpPr>
          <p:cNvPr id="3087" name="Freeform 17"/>
          <p:cNvSpPr>
            <a:spLocks noEditPoints="1"/>
          </p:cNvSpPr>
          <p:nvPr/>
        </p:nvSpPr>
        <p:spPr>
          <a:xfrm>
            <a:off x="1561391" y="2853872"/>
            <a:ext cx="720725" cy="719138"/>
          </a:xfrm>
          <a:custGeom>
            <a:avLst/>
            <a:gdLst/>
            <a:ahLst/>
            <a:cxnLst>
              <a:cxn ang="0">
                <a:pos x="272247" y="447615"/>
              </a:cxn>
              <a:cxn ang="0">
                <a:pos x="258878" y="406716"/>
              </a:cxn>
              <a:cxn ang="0">
                <a:pos x="314785" y="196542"/>
              </a:cxn>
              <a:cxn ang="0">
                <a:pos x="373124" y="366954"/>
              </a:cxn>
              <a:cxn ang="0">
                <a:pos x="446047" y="169276"/>
              </a:cxn>
              <a:cxn ang="0">
                <a:pos x="284401" y="336279"/>
              </a:cxn>
              <a:cxn ang="0">
                <a:pos x="271031" y="357865"/>
              </a:cxn>
              <a:cxn ang="0">
                <a:pos x="369478" y="412397"/>
              </a:cxn>
              <a:cxn ang="0">
                <a:pos x="475217" y="144282"/>
              </a:cxn>
              <a:cxn ang="0">
                <a:pos x="480078" y="92022"/>
              </a:cxn>
              <a:cxn ang="0">
                <a:pos x="475217" y="144282"/>
              </a:cxn>
              <a:cxn ang="0">
                <a:pos x="562725" y="169276"/>
              </a:cxn>
              <a:cxn ang="0">
                <a:pos x="506817" y="174956"/>
              </a:cxn>
              <a:cxn ang="0">
                <a:pos x="410801" y="121560"/>
              </a:cxn>
              <a:cxn ang="0">
                <a:pos x="387709" y="73845"/>
              </a:cxn>
              <a:cxn ang="0">
                <a:pos x="410801" y="121560"/>
              </a:cxn>
              <a:cxn ang="0">
                <a:pos x="317216" y="89750"/>
              </a:cxn>
              <a:cxn ang="0">
                <a:pos x="323293" y="142010"/>
              </a:cxn>
              <a:cxn ang="0">
                <a:pos x="528694" y="256754"/>
              </a:cxn>
              <a:cxn ang="0">
                <a:pos x="579740" y="235168"/>
              </a:cxn>
              <a:cxn ang="0">
                <a:pos x="528694" y="256754"/>
              </a:cxn>
              <a:cxn ang="0">
                <a:pos x="264955" y="368090"/>
              </a:cxn>
              <a:cxn ang="0">
                <a:pos x="250370" y="390811"/>
              </a:cxn>
              <a:cxn ang="0">
                <a:pos x="350032" y="444207"/>
              </a:cxn>
              <a:cxn ang="0">
                <a:pos x="262524" y="719138"/>
              </a:cxn>
              <a:cxn ang="0">
                <a:pos x="280755" y="42035"/>
              </a:cxn>
              <a:cxn ang="0">
                <a:pos x="685479" y="204494"/>
              </a:cxn>
              <a:cxn ang="0">
                <a:pos x="691556" y="313558"/>
              </a:cxn>
              <a:cxn ang="0">
                <a:pos x="712217" y="449887"/>
              </a:cxn>
              <a:cxn ang="0">
                <a:pos x="686694" y="565767"/>
              </a:cxn>
              <a:cxn ang="0">
                <a:pos x="537201" y="597578"/>
              </a:cxn>
              <a:cxn ang="0">
                <a:pos x="262524" y="719138"/>
              </a:cxn>
            </a:cxnLst>
            <a:rect l="0" t="0" r="0" b="0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" name="Freeform 11"/>
          <p:cNvSpPr>
            <a:spLocks noEditPoints="1"/>
          </p:cNvSpPr>
          <p:nvPr/>
        </p:nvSpPr>
        <p:spPr>
          <a:xfrm>
            <a:off x="4089758" y="2919890"/>
            <a:ext cx="597535" cy="561975"/>
          </a:xfrm>
          <a:custGeom>
            <a:avLst/>
            <a:gdLst/>
            <a:ahLst/>
            <a:cxnLst>
              <a:cxn ang="0">
                <a:pos x="264696" y="363880"/>
              </a:cxn>
              <a:cxn ang="0">
                <a:pos x="367334" y="296623"/>
              </a:cxn>
              <a:cxn ang="0">
                <a:pos x="559104" y="255234"/>
              </a:cxn>
              <a:cxn ang="0">
                <a:pos x="612448" y="154347"/>
              </a:cxn>
              <a:cxn ang="0">
                <a:pos x="534795" y="223329"/>
              </a:cxn>
              <a:cxn ang="0">
                <a:pos x="366659" y="233677"/>
              </a:cxn>
              <a:cxn ang="0">
                <a:pos x="719137" y="95713"/>
              </a:cxn>
              <a:cxn ang="0">
                <a:pos x="436884" y="37940"/>
              </a:cxn>
              <a:cxn ang="0">
                <a:pos x="409874" y="0"/>
              </a:cxn>
              <a:cxn ang="0">
                <a:pos x="144503" y="37940"/>
              </a:cxn>
              <a:cxn ang="0">
                <a:pos x="164085" y="95713"/>
              </a:cxn>
              <a:cxn ang="0">
                <a:pos x="202574" y="162970"/>
              </a:cxn>
              <a:cxn ang="0">
                <a:pos x="662416" y="95713"/>
              </a:cxn>
              <a:cxn ang="0">
                <a:pos x="332896" y="472527"/>
              </a:cxn>
              <a:cxn ang="0">
                <a:pos x="662416" y="491497"/>
              </a:cxn>
              <a:cxn ang="0">
                <a:pos x="338298" y="511330"/>
              </a:cxn>
              <a:cxn ang="0">
                <a:pos x="339649" y="572551"/>
              </a:cxn>
              <a:cxn ang="0">
                <a:pos x="409874" y="713964"/>
              </a:cxn>
              <a:cxn ang="0">
                <a:pos x="436884" y="572551"/>
              </a:cxn>
              <a:cxn ang="0">
                <a:pos x="566531" y="709653"/>
              </a:cxn>
              <a:cxn ang="0">
                <a:pos x="555052" y="572551"/>
              </a:cxn>
              <a:cxn ang="0">
                <a:pos x="719137" y="511330"/>
              </a:cxn>
              <a:cxn ang="0">
                <a:pos x="701581" y="95713"/>
              </a:cxn>
              <a:cxn ang="0">
                <a:pos x="150580" y="371641"/>
              </a:cxn>
              <a:cxn ang="0">
                <a:pos x="220805" y="282826"/>
              </a:cxn>
              <a:cxn ang="0">
                <a:pos x="81030" y="282826"/>
              </a:cxn>
              <a:cxn ang="0">
                <a:pos x="195821" y="390611"/>
              </a:cxn>
              <a:cxn ang="0">
                <a:pos x="169487" y="390611"/>
              </a:cxn>
              <a:cxn ang="0">
                <a:pos x="176914" y="406994"/>
              </a:cxn>
              <a:cxn ang="0">
                <a:pos x="184342" y="611354"/>
              </a:cxn>
              <a:cxn ang="0">
                <a:pos x="121544" y="611354"/>
              </a:cxn>
              <a:cxn ang="0">
                <a:pos x="128972" y="406994"/>
              </a:cxn>
              <a:cxn ang="0">
                <a:pos x="135724" y="390611"/>
              </a:cxn>
              <a:cxn ang="0">
                <a:pos x="0" y="525126"/>
              </a:cxn>
              <a:cxn ang="0">
                <a:pos x="62123" y="719138"/>
              </a:cxn>
              <a:cxn ang="0">
                <a:pos x="83731" y="518228"/>
              </a:cxn>
              <a:cxn ang="0">
                <a:pos x="216079" y="719138"/>
              </a:cxn>
              <a:cxn ang="0">
                <a:pos x="237687" y="518228"/>
              </a:cxn>
              <a:cxn ang="0">
                <a:pos x="301160" y="719138"/>
              </a:cxn>
              <a:cxn ang="0">
                <a:pos x="195821" y="390611"/>
              </a:cxn>
            </a:cxnLst>
            <a:rect l="0" t="0" r="0" b="0"/>
            <a:pathLst>
              <a:path w="1065" h="834">
                <a:moveTo>
                  <a:pt x="543" y="271"/>
                </a:moveTo>
                <a:lnTo>
                  <a:pt x="392" y="422"/>
                </a:lnTo>
                <a:cubicBezTo>
                  <a:pt x="408" y="431"/>
                  <a:pt x="422" y="442"/>
                  <a:pt x="434" y="454"/>
                </a:cubicBezTo>
                <a:lnTo>
                  <a:pt x="544" y="344"/>
                </a:lnTo>
                <a:lnTo>
                  <a:pt x="662" y="463"/>
                </a:lnTo>
                <a:lnTo>
                  <a:pt x="828" y="296"/>
                </a:lnTo>
                <a:lnTo>
                  <a:pt x="854" y="361"/>
                </a:lnTo>
                <a:lnTo>
                  <a:pt x="907" y="179"/>
                </a:lnTo>
                <a:lnTo>
                  <a:pt x="725" y="232"/>
                </a:lnTo>
                <a:lnTo>
                  <a:pt x="792" y="259"/>
                </a:lnTo>
                <a:lnTo>
                  <a:pt x="662" y="389"/>
                </a:lnTo>
                <a:lnTo>
                  <a:pt x="543" y="271"/>
                </a:lnTo>
                <a:close/>
                <a:moveTo>
                  <a:pt x="1065" y="111"/>
                </a:moveTo>
                <a:lnTo>
                  <a:pt x="1065" y="111"/>
                </a:lnTo>
                <a:lnTo>
                  <a:pt x="1065" y="44"/>
                </a:lnTo>
                <a:lnTo>
                  <a:pt x="647" y="44"/>
                </a:lnTo>
                <a:lnTo>
                  <a:pt x="647" y="0"/>
                </a:lnTo>
                <a:lnTo>
                  <a:pt x="607" y="0"/>
                </a:lnTo>
                <a:lnTo>
                  <a:pt x="607" y="44"/>
                </a:lnTo>
                <a:lnTo>
                  <a:pt x="214" y="44"/>
                </a:lnTo>
                <a:lnTo>
                  <a:pt x="214" y="111"/>
                </a:lnTo>
                <a:lnTo>
                  <a:pt x="243" y="111"/>
                </a:lnTo>
                <a:lnTo>
                  <a:pt x="243" y="170"/>
                </a:lnTo>
                <a:cubicBezTo>
                  <a:pt x="264" y="172"/>
                  <a:pt x="283" y="179"/>
                  <a:pt x="300" y="189"/>
                </a:cubicBezTo>
                <a:lnTo>
                  <a:pt x="300" y="111"/>
                </a:lnTo>
                <a:lnTo>
                  <a:pt x="981" y="111"/>
                </a:lnTo>
                <a:lnTo>
                  <a:pt x="981" y="548"/>
                </a:lnTo>
                <a:lnTo>
                  <a:pt x="493" y="548"/>
                </a:lnTo>
                <a:cubicBezTo>
                  <a:pt x="496" y="555"/>
                  <a:pt x="497" y="562"/>
                  <a:pt x="499" y="570"/>
                </a:cubicBezTo>
                <a:lnTo>
                  <a:pt x="981" y="570"/>
                </a:lnTo>
                <a:lnTo>
                  <a:pt x="981" y="593"/>
                </a:lnTo>
                <a:lnTo>
                  <a:pt x="501" y="593"/>
                </a:lnTo>
                <a:cubicBezTo>
                  <a:pt x="502" y="599"/>
                  <a:pt x="503" y="604"/>
                  <a:pt x="503" y="609"/>
                </a:cubicBezTo>
                <a:lnTo>
                  <a:pt x="503" y="664"/>
                </a:lnTo>
                <a:lnTo>
                  <a:pt x="607" y="664"/>
                </a:lnTo>
                <a:lnTo>
                  <a:pt x="607" y="828"/>
                </a:lnTo>
                <a:lnTo>
                  <a:pt x="647" y="828"/>
                </a:lnTo>
                <a:lnTo>
                  <a:pt x="647" y="664"/>
                </a:lnTo>
                <a:lnTo>
                  <a:pt x="779" y="664"/>
                </a:lnTo>
                <a:lnTo>
                  <a:pt x="839" y="823"/>
                </a:lnTo>
                <a:lnTo>
                  <a:pt x="878" y="813"/>
                </a:lnTo>
                <a:lnTo>
                  <a:pt x="822" y="664"/>
                </a:lnTo>
                <a:lnTo>
                  <a:pt x="1065" y="664"/>
                </a:lnTo>
                <a:lnTo>
                  <a:pt x="1065" y="593"/>
                </a:lnTo>
                <a:lnTo>
                  <a:pt x="1039" y="593"/>
                </a:lnTo>
                <a:lnTo>
                  <a:pt x="1039" y="111"/>
                </a:lnTo>
                <a:lnTo>
                  <a:pt x="1065" y="111"/>
                </a:lnTo>
                <a:close/>
                <a:moveTo>
                  <a:pt x="223" y="431"/>
                </a:moveTo>
                <a:lnTo>
                  <a:pt x="223" y="431"/>
                </a:lnTo>
                <a:cubicBezTo>
                  <a:pt x="280" y="431"/>
                  <a:pt x="327" y="385"/>
                  <a:pt x="327" y="328"/>
                </a:cubicBezTo>
                <a:cubicBezTo>
                  <a:pt x="327" y="271"/>
                  <a:pt x="280" y="224"/>
                  <a:pt x="223" y="224"/>
                </a:cubicBezTo>
                <a:cubicBezTo>
                  <a:pt x="166" y="224"/>
                  <a:pt x="120" y="271"/>
                  <a:pt x="120" y="328"/>
                </a:cubicBezTo>
                <a:cubicBezTo>
                  <a:pt x="120" y="385"/>
                  <a:pt x="166" y="431"/>
                  <a:pt x="223" y="431"/>
                </a:cubicBezTo>
                <a:close/>
                <a:moveTo>
                  <a:pt x="290" y="453"/>
                </a:moveTo>
                <a:lnTo>
                  <a:pt x="290" y="453"/>
                </a:lnTo>
                <a:lnTo>
                  <a:pt x="251" y="453"/>
                </a:lnTo>
                <a:lnTo>
                  <a:pt x="257" y="457"/>
                </a:lnTo>
                <a:cubicBezTo>
                  <a:pt x="262" y="460"/>
                  <a:pt x="264" y="467"/>
                  <a:pt x="262" y="472"/>
                </a:cubicBezTo>
                <a:lnTo>
                  <a:pt x="248" y="507"/>
                </a:lnTo>
                <a:lnTo>
                  <a:pt x="273" y="709"/>
                </a:lnTo>
                <a:lnTo>
                  <a:pt x="226" y="751"/>
                </a:lnTo>
                <a:lnTo>
                  <a:pt x="180" y="709"/>
                </a:lnTo>
                <a:lnTo>
                  <a:pt x="205" y="507"/>
                </a:lnTo>
                <a:lnTo>
                  <a:pt x="191" y="472"/>
                </a:lnTo>
                <a:cubicBezTo>
                  <a:pt x="188" y="467"/>
                  <a:pt x="191" y="460"/>
                  <a:pt x="195" y="457"/>
                </a:cubicBezTo>
                <a:lnTo>
                  <a:pt x="201" y="453"/>
                </a:lnTo>
                <a:lnTo>
                  <a:pt x="156" y="453"/>
                </a:lnTo>
                <a:cubicBezTo>
                  <a:pt x="70" y="453"/>
                  <a:pt x="0" y="523"/>
                  <a:pt x="0" y="609"/>
                </a:cubicBezTo>
                <a:lnTo>
                  <a:pt x="0" y="834"/>
                </a:lnTo>
                <a:lnTo>
                  <a:pt x="92" y="834"/>
                </a:lnTo>
                <a:lnTo>
                  <a:pt x="92" y="601"/>
                </a:lnTo>
                <a:lnTo>
                  <a:pt x="124" y="601"/>
                </a:lnTo>
                <a:lnTo>
                  <a:pt x="124" y="834"/>
                </a:lnTo>
                <a:lnTo>
                  <a:pt x="320" y="834"/>
                </a:lnTo>
                <a:lnTo>
                  <a:pt x="320" y="601"/>
                </a:lnTo>
                <a:lnTo>
                  <a:pt x="352" y="601"/>
                </a:lnTo>
                <a:lnTo>
                  <a:pt x="352" y="834"/>
                </a:lnTo>
                <a:lnTo>
                  <a:pt x="446" y="834"/>
                </a:lnTo>
                <a:lnTo>
                  <a:pt x="446" y="609"/>
                </a:lnTo>
                <a:cubicBezTo>
                  <a:pt x="446" y="523"/>
                  <a:pt x="376" y="453"/>
                  <a:pt x="290" y="453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8"/>
          <p:cNvSpPr>
            <a:spLocks noEditPoints="1"/>
          </p:cNvSpPr>
          <p:nvPr/>
        </p:nvSpPr>
        <p:spPr>
          <a:xfrm>
            <a:off x="6764261" y="2913737"/>
            <a:ext cx="625475" cy="597535"/>
          </a:xfrm>
          <a:custGeom>
            <a:avLst/>
            <a:gdLst/>
            <a:ahLst/>
            <a:cxnLst>
              <a:cxn ang="0">
                <a:pos x="189079" y="315115"/>
              </a:cxn>
              <a:cxn ang="0">
                <a:pos x="251364" y="205950"/>
              </a:cxn>
              <a:cxn ang="0">
                <a:pos x="351465" y="263346"/>
              </a:cxn>
              <a:cxn ang="0">
                <a:pos x="397066" y="190194"/>
              </a:cxn>
              <a:cxn ang="0">
                <a:pos x="414862" y="177815"/>
              </a:cxn>
              <a:cxn ang="0">
                <a:pos x="447116" y="167686"/>
              </a:cxn>
              <a:cxn ang="0">
                <a:pos x="450453" y="187943"/>
              </a:cxn>
              <a:cxn ang="0">
                <a:pos x="443780" y="220580"/>
              </a:cxn>
              <a:cxn ang="0">
                <a:pos x="425984" y="216079"/>
              </a:cxn>
              <a:cxn ang="0">
                <a:pos x="353689" y="299359"/>
              </a:cxn>
              <a:cxn ang="0">
                <a:pos x="685134" y="692127"/>
              </a:cxn>
              <a:cxn ang="0">
                <a:pos x="552778" y="692127"/>
              </a:cxn>
              <a:cxn ang="0">
                <a:pos x="302527" y="614474"/>
              </a:cxn>
              <a:cxn ang="0">
                <a:pos x="302527" y="0"/>
              </a:cxn>
              <a:cxn ang="0">
                <a:pos x="572798" y="446788"/>
              </a:cxn>
              <a:cxn ang="0">
                <a:pos x="685134" y="692127"/>
              </a:cxn>
              <a:cxn ang="0">
                <a:pos x="302527" y="575085"/>
              </a:cxn>
              <a:cxn ang="0">
                <a:pos x="302527" y="39389"/>
              </a:cxn>
              <a:cxn ang="0">
                <a:pos x="302527" y="575085"/>
              </a:cxn>
              <a:cxn ang="0">
                <a:pos x="494942" y="440035"/>
              </a:cxn>
              <a:cxn ang="0">
                <a:pos x="454902" y="451289"/>
              </a:cxn>
              <a:cxn ang="0">
                <a:pos x="375934" y="451289"/>
              </a:cxn>
              <a:cxn ang="0">
                <a:pos x="295853" y="451289"/>
              </a:cxn>
              <a:cxn ang="0">
                <a:pos x="215773" y="451289"/>
              </a:cxn>
              <a:cxn ang="0">
                <a:pos x="123458" y="451289"/>
              </a:cxn>
              <a:cxn ang="0">
                <a:pos x="111223" y="174439"/>
              </a:cxn>
              <a:cxn ang="0">
                <a:pos x="134580" y="174439"/>
              </a:cxn>
              <a:cxn ang="0">
                <a:pos x="169059" y="427656"/>
              </a:cxn>
              <a:cxn ang="0">
                <a:pos x="181293" y="360131"/>
              </a:cxn>
              <a:cxn ang="0">
                <a:pos x="215773" y="372511"/>
              </a:cxn>
              <a:cxn ang="0">
                <a:pos x="249140" y="427656"/>
              </a:cxn>
              <a:cxn ang="0">
                <a:pos x="261374" y="275725"/>
              </a:cxn>
              <a:cxn ang="0">
                <a:pos x="295853" y="288105"/>
              </a:cxn>
              <a:cxn ang="0">
                <a:pos x="329220" y="427656"/>
              </a:cxn>
              <a:cxn ang="0">
                <a:pos x="341455" y="317366"/>
              </a:cxn>
              <a:cxn ang="0">
                <a:pos x="375934" y="328620"/>
              </a:cxn>
              <a:cxn ang="0">
                <a:pos x="409301" y="427656"/>
              </a:cxn>
              <a:cxn ang="0">
                <a:pos x="420423" y="247590"/>
              </a:cxn>
              <a:cxn ang="0">
                <a:pos x="454902" y="259970"/>
              </a:cxn>
              <a:cxn ang="0">
                <a:pos x="482708" y="427656"/>
              </a:cxn>
            </a:cxnLst>
            <a:rect l="0" t="0" r="0" b="0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" name="Freeform 13"/>
          <p:cNvSpPr>
            <a:spLocks noEditPoints="1"/>
          </p:cNvSpPr>
          <p:nvPr/>
        </p:nvSpPr>
        <p:spPr>
          <a:xfrm>
            <a:off x="9637476" y="2847721"/>
            <a:ext cx="606425" cy="575310"/>
          </a:xfrm>
          <a:custGeom>
            <a:avLst/>
            <a:gdLst/>
            <a:ahLst/>
            <a:cxnLst>
              <a:cxn ang="0">
                <a:pos x="216506" y="110144"/>
              </a:cxn>
              <a:cxn ang="0">
                <a:pos x="471218" y="79815"/>
              </a:cxn>
              <a:cxn ang="0">
                <a:pos x="380371" y="48687"/>
              </a:cxn>
              <a:cxn ang="0">
                <a:pos x="275089" y="48687"/>
              </a:cxn>
              <a:cxn ang="0">
                <a:pos x="184242" y="79815"/>
              </a:cxn>
              <a:cxn ang="0">
                <a:pos x="591782" y="624149"/>
              </a:cxn>
              <a:cxn ang="0">
                <a:pos x="601970" y="602600"/>
              </a:cxn>
              <a:cxn ang="0">
                <a:pos x="560367" y="467713"/>
              </a:cxn>
              <a:cxn ang="0">
                <a:pos x="534047" y="467713"/>
              </a:cxn>
              <a:cxn ang="0">
                <a:pos x="534047" y="571472"/>
              </a:cxn>
              <a:cxn ang="0">
                <a:pos x="534896" y="573866"/>
              </a:cxn>
              <a:cxn ang="0">
                <a:pos x="535745" y="576261"/>
              </a:cxn>
              <a:cxn ang="0">
                <a:pos x="537443" y="577857"/>
              </a:cxn>
              <a:cxn ang="0">
                <a:pos x="685176" y="475694"/>
              </a:cxn>
              <a:cxn ang="0">
                <a:pos x="546783" y="407054"/>
              </a:cxn>
              <a:cxn ang="0">
                <a:pos x="515368" y="717532"/>
              </a:cxn>
              <a:cxn ang="0">
                <a:pos x="710648" y="593022"/>
              </a:cxn>
              <a:cxn ang="0">
                <a:pos x="686025" y="588233"/>
              </a:cxn>
              <a:cxn ang="0">
                <a:pos x="547632" y="695983"/>
              </a:cxn>
              <a:cxn ang="0">
                <a:pos x="408389" y="538748"/>
              </a:cxn>
              <a:cxn ang="0">
                <a:pos x="573952" y="433393"/>
              </a:cxn>
              <a:cxn ang="0">
                <a:pos x="686025" y="588233"/>
              </a:cxn>
              <a:cxn ang="0">
                <a:pos x="241128" y="587435"/>
              </a:cxn>
              <a:cxn ang="0">
                <a:pos x="411785" y="427806"/>
              </a:cxn>
              <a:cxn ang="0">
                <a:pos x="446596" y="403063"/>
              </a:cxn>
              <a:cxn ang="0">
                <a:pos x="621498" y="244232"/>
              </a:cxn>
              <a:cxn ang="0">
                <a:pos x="628291" y="394284"/>
              </a:cxn>
              <a:cxn ang="0">
                <a:pos x="655460" y="403063"/>
              </a:cxn>
              <a:cxn ang="0">
                <a:pos x="655460" y="166014"/>
              </a:cxn>
              <a:cxn ang="0">
                <a:pos x="33962" y="133290"/>
              </a:cxn>
              <a:cxn ang="0">
                <a:pos x="0" y="250618"/>
              </a:cxn>
              <a:cxn ang="0">
                <a:pos x="0" y="427806"/>
              </a:cxn>
              <a:cxn ang="0">
                <a:pos x="0" y="599407"/>
              </a:cxn>
              <a:cxn ang="0">
                <a:pos x="362541" y="631333"/>
              </a:cxn>
              <a:cxn ang="0">
                <a:pos x="27169" y="250618"/>
              </a:cxn>
              <a:cxn ang="0">
                <a:pos x="33962" y="244232"/>
              </a:cxn>
              <a:cxn ang="0">
                <a:pos x="213958" y="403063"/>
              </a:cxn>
              <a:cxn ang="0">
                <a:pos x="27169" y="250618"/>
              </a:cxn>
              <a:cxn ang="0">
                <a:pos x="213958" y="427806"/>
              </a:cxn>
              <a:cxn ang="0">
                <a:pos x="33962" y="587435"/>
              </a:cxn>
              <a:cxn ang="0">
                <a:pos x="27169" y="427806"/>
              </a:cxn>
              <a:cxn ang="0">
                <a:pos x="241128" y="403063"/>
              </a:cxn>
              <a:cxn ang="0">
                <a:pos x="241128" y="244232"/>
              </a:cxn>
              <a:cxn ang="0">
                <a:pos x="420275" y="403063"/>
              </a:cxn>
              <a:cxn ang="0">
                <a:pos x="433860" y="165216"/>
              </a:cxn>
              <a:cxn ang="0">
                <a:pos x="456784" y="187564"/>
              </a:cxn>
              <a:cxn ang="0">
                <a:pos x="410087" y="187564"/>
              </a:cxn>
              <a:cxn ang="0">
                <a:pos x="227543" y="165216"/>
              </a:cxn>
              <a:cxn ang="0">
                <a:pos x="250467" y="187564"/>
              </a:cxn>
              <a:cxn ang="0">
                <a:pos x="204619" y="187564"/>
              </a:cxn>
            </a:cxnLst>
            <a:rect l="0" t="0" r="0" b="0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Tm="2854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4275"/>
            <a:ext cx="12196763" cy="4403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组合 7"/>
          <p:cNvGrpSpPr/>
          <p:nvPr/>
        </p:nvGrpSpPr>
        <p:grpSpPr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4105" name="Oval 5"/>
            <p:cNvSpPr/>
            <p:nvPr/>
          </p:nvSpPr>
          <p:spPr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106" name="Freeform 6"/>
            <p:cNvSpPr>
              <a:spLocks noEditPoints="1"/>
            </p:cNvSpPr>
            <p:nvPr/>
          </p:nvSpPr>
          <p:spPr>
            <a:xfrm>
              <a:off x="123825" y="123825"/>
              <a:ext cx="2054225" cy="2058988"/>
            </a:xfrm>
            <a:custGeom>
              <a:avLst/>
              <a:gdLst/>
              <a:ahLst/>
              <a:cxnLst>
                <a:cxn ang="0">
                  <a:pos x="1027113" y="0"/>
                </a:cxn>
                <a:cxn ang="0">
                  <a:pos x="2054225" y="1029494"/>
                </a:cxn>
                <a:cxn ang="0">
                  <a:pos x="1027113" y="2058988"/>
                </a:cxn>
                <a:cxn ang="0">
                  <a:pos x="0" y="1029494"/>
                </a:cxn>
                <a:cxn ang="0">
                  <a:pos x="1027113" y="0"/>
                </a:cxn>
                <a:cxn ang="0">
                  <a:pos x="1027113" y="69754"/>
                </a:cxn>
                <a:cxn ang="0">
                  <a:pos x="1984011" y="1029494"/>
                </a:cxn>
                <a:cxn ang="0">
                  <a:pos x="1027113" y="1988611"/>
                </a:cxn>
                <a:cxn ang="0">
                  <a:pos x="69593" y="1029494"/>
                </a:cxn>
                <a:cxn ang="0">
                  <a:pos x="1027113" y="69754"/>
                </a:cxn>
              </a:cxnLst>
              <a:rect l="0" t="0" r="0" b="0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0" name="TextBox 12"/>
          <p:cNvSpPr/>
          <p:nvPr/>
        </p:nvSpPr>
        <p:spPr>
          <a:xfrm>
            <a:off x="0" y="3754438"/>
            <a:ext cx="121983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一、项目简介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1" name="直接连接符 13"/>
          <p:cNvSpPr/>
          <p:nvPr/>
        </p:nvSpPr>
        <p:spPr>
          <a:xfrm>
            <a:off x="2641600" y="4570413"/>
            <a:ext cx="6913563" cy="1587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4102" name="Oval 39"/>
          <p:cNvSpPr>
            <a:spLocks noChangeAspect="1"/>
          </p:cNvSpPr>
          <p:nvPr/>
        </p:nvSpPr>
        <p:spPr>
          <a:xfrm>
            <a:off x="5162316" y="4817165"/>
            <a:ext cx="215900" cy="215900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lvl="0" eaLnBrk="1" hangingPunct="1"/>
            <a:endParaRPr lang="zh-CN" altLang="zh-CN" sz="2000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4103" name="TextBox 39"/>
          <p:cNvSpPr/>
          <p:nvPr/>
        </p:nvSpPr>
        <p:spPr>
          <a:xfrm>
            <a:off x="5524266" y="4725090"/>
            <a:ext cx="226536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校易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什么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4" name="Freeform 17"/>
          <p:cNvSpPr>
            <a:spLocks noEditPoints="1"/>
          </p:cNvSpPr>
          <p:nvPr/>
        </p:nvSpPr>
        <p:spPr>
          <a:xfrm>
            <a:off x="5305425" y="1822450"/>
            <a:ext cx="1368425" cy="1320800"/>
          </a:xfrm>
          <a:custGeom>
            <a:avLst/>
            <a:gdLst/>
            <a:ahLst/>
            <a:cxnLst>
              <a:cxn ang="0">
                <a:pos x="516909" y="822109"/>
              </a:cxn>
              <a:cxn ang="0">
                <a:pos x="491525" y="746993"/>
              </a:cxn>
              <a:cxn ang="0">
                <a:pos x="597676" y="360977"/>
              </a:cxn>
              <a:cxn ang="0">
                <a:pos x="708443" y="673963"/>
              </a:cxn>
              <a:cxn ang="0">
                <a:pos x="846900" y="310899"/>
              </a:cxn>
              <a:cxn ang="0">
                <a:pos x="539986" y="617625"/>
              </a:cxn>
              <a:cxn ang="0">
                <a:pos x="514602" y="657270"/>
              </a:cxn>
              <a:cxn ang="0">
                <a:pos x="701520" y="757426"/>
              </a:cxn>
              <a:cxn ang="0">
                <a:pos x="902284" y="264995"/>
              </a:cxn>
              <a:cxn ang="0">
                <a:pos x="911514" y="169012"/>
              </a:cxn>
              <a:cxn ang="0">
                <a:pos x="902284" y="264995"/>
              </a:cxn>
              <a:cxn ang="0">
                <a:pos x="1068433" y="310899"/>
              </a:cxn>
              <a:cxn ang="0">
                <a:pos x="962282" y="321332"/>
              </a:cxn>
              <a:cxn ang="0">
                <a:pos x="779979" y="223263"/>
              </a:cxn>
              <a:cxn ang="0">
                <a:pos x="736134" y="135627"/>
              </a:cxn>
              <a:cxn ang="0">
                <a:pos x="779979" y="223263"/>
              </a:cxn>
              <a:cxn ang="0">
                <a:pos x="602292" y="164839"/>
              </a:cxn>
              <a:cxn ang="0">
                <a:pos x="613830" y="260821"/>
              </a:cxn>
              <a:cxn ang="0">
                <a:pos x="1003819" y="471565"/>
              </a:cxn>
              <a:cxn ang="0">
                <a:pos x="1100740" y="431920"/>
              </a:cxn>
              <a:cxn ang="0">
                <a:pos x="1003819" y="471565"/>
              </a:cxn>
              <a:cxn ang="0">
                <a:pos x="503063" y="676049"/>
              </a:cxn>
              <a:cxn ang="0">
                <a:pos x="475372" y="717781"/>
              </a:cxn>
              <a:cxn ang="0">
                <a:pos x="664598" y="815850"/>
              </a:cxn>
              <a:cxn ang="0">
                <a:pos x="498448" y="1320800"/>
              </a:cxn>
              <a:cxn ang="0">
                <a:pos x="533063" y="77203"/>
              </a:cxn>
              <a:cxn ang="0">
                <a:pos x="1301504" y="375583"/>
              </a:cxn>
              <a:cxn ang="0">
                <a:pos x="1313042" y="575894"/>
              </a:cxn>
              <a:cxn ang="0">
                <a:pos x="1352272" y="826282"/>
              </a:cxn>
              <a:cxn ang="0">
                <a:pos x="1303811" y="1039113"/>
              </a:cxn>
              <a:cxn ang="0">
                <a:pos x="1019973" y="1097537"/>
              </a:cxn>
              <a:cxn ang="0">
                <a:pos x="498448" y="1320800"/>
              </a:cxn>
            </a:cxnLst>
            <a:rect l="0" t="0" r="0" b="0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1685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189" y="1"/>
            <a:ext cx="12226925" cy="68852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3" name="组合 16"/>
          <p:cNvGrpSpPr/>
          <p:nvPr/>
        </p:nvGrpSpPr>
        <p:grpSpPr>
          <a:xfrm>
            <a:off x="131763" y="68263"/>
            <a:ext cx="11988800" cy="521938"/>
            <a:chOff x="207" y="-5"/>
            <a:chExt cx="18880" cy="821"/>
          </a:xfrm>
        </p:grpSpPr>
        <p:grpSp>
          <p:nvGrpSpPr>
            <p:cNvPr id="5133" name="组合 6"/>
            <p:cNvGrpSpPr/>
            <p:nvPr/>
          </p:nvGrpSpPr>
          <p:grpSpPr>
            <a:xfrm>
              <a:off x="1864" y="-5"/>
              <a:ext cx="17223" cy="821"/>
              <a:chOff x="1885" y="70"/>
              <a:chExt cx="17223" cy="821"/>
            </a:xfrm>
          </p:grpSpPr>
          <p:sp>
            <p:nvSpPr>
              <p:cNvPr id="5137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TextBox 14"/>
              <p:cNvSpPr/>
              <p:nvPr/>
            </p:nvSpPr>
            <p:spPr>
              <a:xfrm>
                <a:off x="18155" y="185"/>
                <a:ext cx="77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40" name="TextBox 54"/>
              <p:cNvSpPr/>
              <p:nvPr/>
            </p:nvSpPr>
            <p:spPr>
              <a:xfrm>
                <a:off x="2095" y="70"/>
                <a:ext cx="9539" cy="8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en-US" altLang="zh-CN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项目简介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宋体" panose="02010600030101010101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5134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5135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1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124" name="组合 4"/>
          <p:cNvGrpSpPr/>
          <p:nvPr/>
        </p:nvGrpSpPr>
        <p:grpSpPr>
          <a:xfrm>
            <a:off x="71438" y="1063320"/>
            <a:ext cx="4219879" cy="4899918"/>
            <a:chOff x="-1" y="1675"/>
            <a:chExt cx="6646" cy="7716"/>
          </a:xfrm>
        </p:grpSpPr>
        <p:sp>
          <p:nvSpPr>
            <p:cNvPr id="5128" name="TextBox 1"/>
            <p:cNvSpPr/>
            <p:nvPr/>
          </p:nvSpPr>
          <p:spPr>
            <a:xfrm>
              <a:off x="1285" y="1675"/>
              <a:ext cx="488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endPara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29" name="TextBox 6"/>
            <p:cNvSpPr/>
            <p:nvPr/>
          </p:nvSpPr>
          <p:spPr>
            <a:xfrm>
              <a:off x="-1" y="3823"/>
              <a:ext cx="488" cy="1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endPara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30" name="TextBox 6"/>
            <p:cNvSpPr/>
            <p:nvPr/>
          </p:nvSpPr>
          <p:spPr>
            <a:xfrm>
              <a:off x="637" y="5713"/>
              <a:ext cx="48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32" name="TextBox 6"/>
            <p:cNvSpPr/>
            <p:nvPr/>
          </p:nvSpPr>
          <p:spPr>
            <a:xfrm>
              <a:off x="6157" y="8569"/>
              <a:ext cx="488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36855" y="524141"/>
            <a:ext cx="1086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hangingPunct="1"/>
            <a:r>
              <a:rPr lang="zh-CN" altLang="en-US" sz="5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有闲置的物品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6" y="1561308"/>
            <a:ext cx="1805555" cy="24206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5" y="4159776"/>
            <a:ext cx="4121426" cy="26982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27" y="1561308"/>
            <a:ext cx="2242554" cy="23889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81" y="1703492"/>
            <a:ext cx="1800225" cy="1743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96" y="3700393"/>
            <a:ext cx="4909543" cy="2743568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 bwMode="auto">
          <a:xfrm>
            <a:off x="5150706" y="3278174"/>
            <a:ext cx="2869861" cy="137491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Tm="18065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43516"/>
            <a:ext cx="12226925" cy="700076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3" name="组合 16"/>
          <p:cNvGrpSpPr/>
          <p:nvPr/>
        </p:nvGrpSpPr>
        <p:grpSpPr>
          <a:xfrm>
            <a:off x="86678" y="87948"/>
            <a:ext cx="11988800" cy="521938"/>
            <a:chOff x="207" y="-5"/>
            <a:chExt cx="18880" cy="821"/>
          </a:xfrm>
        </p:grpSpPr>
        <p:grpSp>
          <p:nvGrpSpPr>
            <p:cNvPr id="5133" name="组合 6"/>
            <p:cNvGrpSpPr/>
            <p:nvPr/>
          </p:nvGrpSpPr>
          <p:grpSpPr>
            <a:xfrm>
              <a:off x="1864" y="-5"/>
              <a:ext cx="17223" cy="821"/>
              <a:chOff x="1885" y="70"/>
              <a:chExt cx="17223" cy="821"/>
            </a:xfrm>
          </p:grpSpPr>
          <p:sp>
            <p:nvSpPr>
              <p:cNvPr id="5137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TextBox 14"/>
              <p:cNvSpPr/>
              <p:nvPr/>
            </p:nvSpPr>
            <p:spPr>
              <a:xfrm>
                <a:off x="18155" y="185"/>
                <a:ext cx="77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40" name="TextBox 54"/>
              <p:cNvSpPr/>
              <p:nvPr/>
            </p:nvSpPr>
            <p:spPr>
              <a:xfrm>
                <a:off x="2095" y="70"/>
                <a:ext cx="9539" cy="8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en-US" altLang="zh-CN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项目简介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宋体" panose="02010600030101010101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5134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5135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1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90855" y="836930"/>
            <a:ext cx="1086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hangingPunct="1"/>
            <a:r>
              <a:rPr lang="zh-CN" altLang="en-US" sz="5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担心质量问题怎么办？？</a:t>
            </a:r>
            <a:r>
              <a:rPr lang="zh-CN" altLang="en-US" sz="5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？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" y="1758950"/>
            <a:ext cx="3072881" cy="3001103"/>
          </a:xfrm>
          <a:prstGeom prst="rect">
            <a:avLst/>
          </a:prstGeom>
        </p:spPr>
      </p:pic>
      <p:graphicFrame>
        <p:nvGraphicFramePr>
          <p:cNvPr id="13" name="图示 12"/>
          <p:cNvGraphicFramePr/>
          <p:nvPr/>
        </p:nvGraphicFramePr>
        <p:xfrm>
          <a:off x="4442266" y="5152751"/>
          <a:ext cx="3168220" cy="72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图示 13"/>
          <p:cNvGraphicFramePr/>
          <p:nvPr/>
        </p:nvGraphicFramePr>
        <p:xfrm>
          <a:off x="9133212" y="5152752"/>
          <a:ext cx="2129466" cy="1156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398254" y="5157120"/>
            <a:ext cx="3168220" cy="608400"/>
            <a:chOff x="-4116017" y="2090329"/>
            <a:chExt cx="3168220" cy="608400"/>
          </a:xfrm>
        </p:grpSpPr>
        <p:sp>
          <p:nvSpPr>
            <p:cNvPr id="32" name="圆角矩形 31"/>
            <p:cNvSpPr/>
            <p:nvPr/>
          </p:nvSpPr>
          <p:spPr>
            <a:xfrm>
              <a:off x="-4116017" y="2090329"/>
              <a:ext cx="3168220" cy="608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圆角矩形 4"/>
            <p:cNvSpPr/>
            <p:nvPr/>
          </p:nvSpPr>
          <p:spPr>
            <a:xfrm>
              <a:off x="-4104285" y="2117369"/>
              <a:ext cx="3108820" cy="549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 smtClean="0"/>
                <a:t>二手老镜头</a:t>
              </a:r>
              <a:endParaRPr lang="zh-CN" sz="2000" kern="1200" dirty="0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2838" y="2105841"/>
            <a:ext cx="3156240" cy="230732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4298256" y="1758950"/>
            <a:ext cx="3528245" cy="32541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4758" y="1957583"/>
            <a:ext cx="484468" cy="484468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8313" y="2564075"/>
            <a:ext cx="504900" cy="504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81095" y="1985994"/>
            <a:ext cx="184568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在北京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181095" y="2640685"/>
            <a:ext cx="18715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我在广州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181095" y="3291473"/>
            <a:ext cx="187157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看过刚才给你发的图片，没问题的吧？</a:t>
            </a:r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4758" y="3372404"/>
            <a:ext cx="484468" cy="484468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8313" y="4364200"/>
            <a:ext cx="504900" cy="5049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126591" y="4424484"/>
            <a:ext cx="18715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看起来没问题</a:t>
            </a:r>
            <a:endParaRPr lang="zh-CN" altLang="en-US" dirty="0"/>
          </a:p>
        </p:txBody>
      </p:sp>
    </p:spTree>
  </p:cSld>
  <p:clrMapOvr>
    <a:masterClrMapping/>
  </p:clrMapOvr>
  <p:transition spd="med" advTm="18065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3175"/>
            <a:ext cx="12226925" cy="68611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3" name="组合 16"/>
          <p:cNvGrpSpPr/>
          <p:nvPr/>
        </p:nvGrpSpPr>
        <p:grpSpPr>
          <a:xfrm>
            <a:off x="86678" y="87948"/>
            <a:ext cx="11988800" cy="521938"/>
            <a:chOff x="207" y="-5"/>
            <a:chExt cx="18880" cy="821"/>
          </a:xfrm>
        </p:grpSpPr>
        <p:grpSp>
          <p:nvGrpSpPr>
            <p:cNvPr id="5133" name="组合 6"/>
            <p:cNvGrpSpPr/>
            <p:nvPr/>
          </p:nvGrpSpPr>
          <p:grpSpPr>
            <a:xfrm>
              <a:off x="1864" y="-5"/>
              <a:ext cx="17223" cy="821"/>
              <a:chOff x="1885" y="70"/>
              <a:chExt cx="17223" cy="821"/>
            </a:xfrm>
          </p:grpSpPr>
          <p:sp>
            <p:nvSpPr>
              <p:cNvPr id="5137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TextBox 14"/>
              <p:cNvSpPr/>
              <p:nvPr/>
            </p:nvSpPr>
            <p:spPr>
              <a:xfrm>
                <a:off x="18155" y="185"/>
                <a:ext cx="77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40" name="TextBox 54"/>
              <p:cNvSpPr/>
              <p:nvPr/>
            </p:nvSpPr>
            <p:spPr>
              <a:xfrm>
                <a:off x="2095" y="70"/>
                <a:ext cx="9539" cy="8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en-US" altLang="zh-CN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宋体" panose="02010600030101010101" pitchFamily="2" charset="-122"/>
                    <a:sym typeface="微软雅黑" panose="020B0503020204020204" pitchFamily="34" charset="-122"/>
                  </a:rPr>
                  <a:t>项目简介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宋体" panose="02010600030101010101" pitchFamily="2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5134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5135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1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90855" y="836930"/>
            <a:ext cx="10864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hangingPunct="1"/>
            <a:r>
              <a:rPr lang="zh-CN" altLang="en-US" sz="5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大件商品邮寄麻烦</a:t>
            </a:r>
            <a:endParaRPr lang="en-US" altLang="zh-CN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1152579" flipV="1">
            <a:off x="6781518" y="1529929"/>
            <a:ext cx="455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自行车，台式电脑等的大件商品，邮寄到买方的过程中担心磕磕碰碰的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" y="1909732"/>
            <a:ext cx="4333584" cy="3196402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/>
        </p:nvGraphicFramePr>
        <p:xfrm>
          <a:off x="2714146" y="5445139"/>
          <a:ext cx="5112355" cy="8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356" y="1909732"/>
            <a:ext cx="5292056" cy="3196402"/>
          </a:xfrm>
          <a:prstGeom prst="rect">
            <a:avLst/>
          </a:prstGeom>
        </p:spPr>
      </p:pic>
    </p:spTree>
  </p:cSld>
  <p:clrMapOvr>
    <a:masterClrMapping/>
  </p:clrMapOvr>
  <p:transition spd="med" advTm="18065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-99245"/>
            <a:ext cx="12688775" cy="69572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16"/>
          <p:cNvGrpSpPr/>
          <p:nvPr/>
        </p:nvGrpSpPr>
        <p:grpSpPr>
          <a:xfrm>
            <a:off x="131763" y="68263"/>
            <a:ext cx="11988800" cy="521938"/>
            <a:chOff x="207" y="-5"/>
            <a:chExt cx="18880" cy="821"/>
          </a:xfrm>
        </p:grpSpPr>
        <p:grpSp>
          <p:nvGrpSpPr>
            <p:cNvPr id="6152" name="组合 6"/>
            <p:cNvGrpSpPr/>
            <p:nvPr/>
          </p:nvGrpSpPr>
          <p:grpSpPr>
            <a:xfrm>
              <a:off x="1864" y="-5"/>
              <a:ext cx="17223" cy="821"/>
              <a:chOff x="1885" y="70"/>
              <a:chExt cx="17223" cy="821"/>
            </a:xfrm>
          </p:grpSpPr>
          <p:sp>
            <p:nvSpPr>
              <p:cNvPr id="6156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7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TextBox 14"/>
              <p:cNvSpPr/>
              <p:nvPr/>
            </p:nvSpPr>
            <p:spPr>
              <a:xfrm>
                <a:off x="18155" y="185"/>
                <a:ext cx="77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59" name="TextBox 54"/>
              <p:cNvSpPr/>
              <p:nvPr/>
            </p:nvSpPr>
            <p:spPr>
              <a:xfrm>
                <a:off x="2095" y="70"/>
                <a:ext cx="9539" cy="82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zh-CN" altLang="en-US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项目简介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6153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6154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5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1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151" name="Freeform 19"/>
          <p:cNvSpPr>
            <a:spLocks noEditPoints="1"/>
          </p:cNvSpPr>
          <p:nvPr/>
        </p:nvSpPr>
        <p:spPr>
          <a:xfrm>
            <a:off x="1063625" y="5246688"/>
            <a:ext cx="695325" cy="658812"/>
          </a:xfrm>
          <a:custGeom>
            <a:avLst/>
            <a:gdLst/>
            <a:ahLst/>
            <a:cxnLst>
              <a:cxn ang="0">
                <a:pos x="568902" y="64461"/>
              </a:cxn>
              <a:cxn ang="0">
                <a:pos x="566723" y="203216"/>
              </a:cxn>
              <a:cxn ang="0">
                <a:pos x="328045" y="203216"/>
              </a:cxn>
              <a:cxn ang="0">
                <a:pos x="325865" y="140940"/>
              </a:cxn>
              <a:cxn ang="0">
                <a:pos x="325865" y="130014"/>
              </a:cxn>
              <a:cxn ang="0">
                <a:pos x="328045" y="58998"/>
              </a:cxn>
              <a:cxn ang="0">
                <a:pos x="332405" y="29499"/>
              </a:cxn>
              <a:cxn ang="0">
                <a:pos x="297529" y="64461"/>
              </a:cxn>
              <a:cxn ang="0">
                <a:pos x="286631" y="123459"/>
              </a:cxn>
              <a:cxn ang="0">
                <a:pos x="120973" y="102700"/>
              </a:cxn>
              <a:cxn ang="0">
                <a:pos x="122063" y="226159"/>
              </a:cxn>
              <a:cxn ang="0">
                <a:pos x="127513" y="226159"/>
              </a:cxn>
              <a:cxn ang="0">
                <a:pos x="161298" y="370377"/>
              </a:cxn>
              <a:cxn ang="0">
                <a:pos x="168927" y="370377"/>
              </a:cxn>
              <a:cxn ang="0">
                <a:pos x="201622" y="243640"/>
              </a:cxn>
              <a:cxn ang="0">
                <a:pos x="201622" y="138755"/>
              </a:cxn>
              <a:cxn ang="0">
                <a:pos x="286631" y="148588"/>
              </a:cxn>
              <a:cxn ang="0">
                <a:pos x="307338" y="222882"/>
              </a:cxn>
              <a:cxn ang="0">
                <a:pos x="332405" y="233807"/>
              </a:cxn>
              <a:cxn ang="0">
                <a:pos x="587430" y="222882"/>
              </a:cxn>
              <a:cxn ang="0">
                <a:pos x="587430" y="39332"/>
              </a:cxn>
              <a:cxn ang="0">
                <a:pos x="566723" y="241455"/>
              </a:cxn>
              <a:cxn ang="0">
                <a:pos x="569992" y="372562"/>
              </a:cxn>
              <a:cxn ang="0">
                <a:pos x="399975" y="272047"/>
              </a:cxn>
              <a:cxn ang="0">
                <a:pos x="364010" y="272047"/>
              </a:cxn>
              <a:cxn ang="0">
                <a:pos x="566723" y="241455"/>
              </a:cxn>
              <a:cxn ang="0">
                <a:pos x="172196" y="478540"/>
              </a:cxn>
              <a:cxn ang="0">
                <a:pos x="123153" y="407524"/>
              </a:cxn>
              <a:cxn ang="0">
                <a:pos x="393436" y="478540"/>
              </a:cxn>
              <a:cxn ang="0">
                <a:pos x="344393" y="407524"/>
              </a:cxn>
              <a:cxn ang="0">
                <a:pos x="617946" y="478540"/>
              </a:cxn>
              <a:cxn ang="0">
                <a:pos x="568902" y="407524"/>
              </a:cxn>
              <a:cxn ang="0">
                <a:pos x="217970" y="532075"/>
              </a:cxn>
              <a:cxn ang="0">
                <a:pos x="240857" y="575778"/>
              </a:cxn>
              <a:cxn ang="0">
                <a:pos x="288811" y="489466"/>
              </a:cxn>
              <a:cxn ang="0">
                <a:pos x="439210" y="575778"/>
              </a:cxn>
              <a:cxn ang="0">
                <a:pos x="471906" y="575778"/>
              </a:cxn>
              <a:cxn ang="0">
                <a:pos x="621215" y="489466"/>
              </a:cxn>
              <a:cxn ang="0">
                <a:pos x="669169" y="575778"/>
              </a:cxn>
              <a:cxn ang="0">
                <a:pos x="695325" y="599814"/>
              </a:cxn>
              <a:cxn ang="0">
                <a:pos x="662629" y="599814"/>
              </a:cxn>
              <a:cxn ang="0">
                <a:pos x="471906" y="599814"/>
              </a:cxn>
              <a:cxn ang="0">
                <a:pos x="439210" y="599814"/>
              </a:cxn>
              <a:cxn ang="0">
                <a:pos x="247396" y="599814"/>
              </a:cxn>
              <a:cxn ang="0">
                <a:pos x="217970" y="599814"/>
              </a:cxn>
              <a:cxn ang="0">
                <a:pos x="26156" y="599814"/>
              </a:cxn>
              <a:cxn ang="0">
                <a:pos x="26156" y="575778"/>
              </a:cxn>
              <a:cxn ang="0">
                <a:pos x="165657" y="0"/>
              </a:cxn>
              <a:cxn ang="0">
                <a:pos x="117704" y="48073"/>
              </a:cxn>
            </a:cxnLst>
            <a:rect l="0" t="0" r="0" b="0"/>
            <a:pathLst>
              <a:path w="638" h="603">
                <a:moveTo>
                  <a:pt x="516" y="53"/>
                </a:moveTo>
                <a:cubicBezTo>
                  <a:pt x="517" y="53"/>
                  <a:pt x="519" y="53"/>
                  <a:pt x="520" y="54"/>
                </a:cubicBezTo>
                <a:cubicBezTo>
                  <a:pt x="522" y="56"/>
                  <a:pt x="522" y="57"/>
                  <a:pt x="522" y="59"/>
                </a:cubicBezTo>
                <a:lnTo>
                  <a:pt x="522" y="181"/>
                </a:lnTo>
                <a:cubicBezTo>
                  <a:pt x="522" y="183"/>
                  <a:pt x="522" y="185"/>
                  <a:pt x="520" y="186"/>
                </a:cubicBezTo>
                <a:cubicBezTo>
                  <a:pt x="519" y="187"/>
                  <a:pt x="517" y="188"/>
                  <a:pt x="516" y="188"/>
                </a:cubicBezTo>
                <a:lnTo>
                  <a:pt x="305" y="188"/>
                </a:lnTo>
                <a:cubicBezTo>
                  <a:pt x="303" y="188"/>
                  <a:pt x="302" y="187"/>
                  <a:pt x="301" y="186"/>
                </a:cubicBezTo>
                <a:lnTo>
                  <a:pt x="300" y="186"/>
                </a:lnTo>
                <a:cubicBezTo>
                  <a:pt x="299" y="185"/>
                  <a:pt x="299" y="183"/>
                  <a:pt x="299" y="181"/>
                </a:cubicBezTo>
                <a:lnTo>
                  <a:pt x="299" y="129"/>
                </a:lnTo>
                <a:lnTo>
                  <a:pt x="403" y="107"/>
                </a:lnTo>
                <a:lnTo>
                  <a:pt x="403" y="105"/>
                </a:lnTo>
                <a:lnTo>
                  <a:pt x="299" y="119"/>
                </a:lnTo>
                <a:lnTo>
                  <a:pt x="299" y="59"/>
                </a:lnTo>
                <a:cubicBezTo>
                  <a:pt x="299" y="57"/>
                  <a:pt x="299" y="56"/>
                  <a:pt x="300" y="54"/>
                </a:cubicBezTo>
                <a:lnTo>
                  <a:pt x="301" y="54"/>
                </a:lnTo>
                <a:cubicBezTo>
                  <a:pt x="302" y="53"/>
                  <a:pt x="303" y="53"/>
                  <a:pt x="305" y="53"/>
                </a:cubicBezTo>
                <a:lnTo>
                  <a:pt x="516" y="53"/>
                </a:lnTo>
                <a:close/>
                <a:moveTo>
                  <a:pt x="305" y="27"/>
                </a:moveTo>
                <a:cubicBezTo>
                  <a:pt x="296" y="27"/>
                  <a:pt x="288" y="30"/>
                  <a:pt x="282" y="36"/>
                </a:cubicBezTo>
                <a:cubicBezTo>
                  <a:pt x="276" y="42"/>
                  <a:pt x="273" y="50"/>
                  <a:pt x="273" y="59"/>
                </a:cubicBezTo>
                <a:lnTo>
                  <a:pt x="273" y="122"/>
                </a:lnTo>
                <a:lnTo>
                  <a:pt x="263" y="124"/>
                </a:lnTo>
                <a:lnTo>
                  <a:pt x="263" y="113"/>
                </a:lnTo>
                <a:lnTo>
                  <a:pt x="217" y="113"/>
                </a:lnTo>
                <a:lnTo>
                  <a:pt x="185" y="94"/>
                </a:lnTo>
                <a:lnTo>
                  <a:pt x="111" y="94"/>
                </a:lnTo>
                <a:cubicBezTo>
                  <a:pt x="96" y="94"/>
                  <a:pt x="84" y="106"/>
                  <a:pt x="84" y="121"/>
                </a:cubicBezTo>
                <a:lnTo>
                  <a:pt x="84" y="207"/>
                </a:lnTo>
                <a:lnTo>
                  <a:pt x="112" y="207"/>
                </a:lnTo>
                <a:lnTo>
                  <a:pt x="112" y="144"/>
                </a:lnTo>
                <a:lnTo>
                  <a:pt x="117" y="144"/>
                </a:lnTo>
                <a:lnTo>
                  <a:pt x="117" y="207"/>
                </a:lnTo>
                <a:lnTo>
                  <a:pt x="117" y="223"/>
                </a:lnTo>
                <a:lnTo>
                  <a:pt x="117" y="339"/>
                </a:lnTo>
                <a:lnTo>
                  <a:pt x="148" y="339"/>
                </a:lnTo>
                <a:lnTo>
                  <a:pt x="148" y="243"/>
                </a:lnTo>
                <a:lnTo>
                  <a:pt x="155" y="243"/>
                </a:lnTo>
                <a:lnTo>
                  <a:pt x="155" y="339"/>
                </a:lnTo>
                <a:lnTo>
                  <a:pt x="185" y="339"/>
                </a:lnTo>
                <a:lnTo>
                  <a:pt x="185" y="322"/>
                </a:lnTo>
                <a:lnTo>
                  <a:pt x="185" y="223"/>
                </a:lnTo>
                <a:lnTo>
                  <a:pt x="185" y="207"/>
                </a:lnTo>
                <a:lnTo>
                  <a:pt x="185" y="144"/>
                </a:lnTo>
                <a:lnTo>
                  <a:pt x="185" y="127"/>
                </a:lnTo>
                <a:lnTo>
                  <a:pt x="217" y="144"/>
                </a:lnTo>
                <a:lnTo>
                  <a:pt x="263" y="144"/>
                </a:lnTo>
                <a:lnTo>
                  <a:pt x="263" y="136"/>
                </a:lnTo>
                <a:lnTo>
                  <a:pt x="273" y="134"/>
                </a:lnTo>
                <a:lnTo>
                  <a:pt x="273" y="181"/>
                </a:lnTo>
                <a:cubicBezTo>
                  <a:pt x="273" y="190"/>
                  <a:pt x="276" y="198"/>
                  <a:pt x="282" y="204"/>
                </a:cubicBezTo>
                <a:cubicBezTo>
                  <a:pt x="288" y="210"/>
                  <a:pt x="296" y="214"/>
                  <a:pt x="305" y="214"/>
                </a:cubicBezTo>
                <a:lnTo>
                  <a:pt x="516" y="214"/>
                </a:lnTo>
                <a:cubicBezTo>
                  <a:pt x="525" y="214"/>
                  <a:pt x="533" y="210"/>
                  <a:pt x="539" y="204"/>
                </a:cubicBezTo>
                <a:cubicBezTo>
                  <a:pt x="545" y="198"/>
                  <a:pt x="548" y="190"/>
                  <a:pt x="548" y="181"/>
                </a:cubicBezTo>
                <a:lnTo>
                  <a:pt x="548" y="59"/>
                </a:lnTo>
                <a:cubicBezTo>
                  <a:pt x="548" y="50"/>
                  <a:pt x="545" y="42"/>
                  <a:pt x="539" y="36"/>
                </a:cubicBezTo>
                <a:cubicBezTo>
                  <a:pt x="533" y="30"/>
                  <a:pt x="525" y="27"/>
                  <a:pt x="516" y="27"/>
                </a:cubicBezTo>
                <a:lnTo>
                  <a:pt x="305" y="27"/>
                </a:lnTo>
                <a:close/>
                <a:moveTo>
                  <a:pt x="520" y="221"/>
                </a:moveTo>
                <a:lnTo>
                  <a:pt x="520" y="249"/>
                </a:lnTo>
                <a:lnTo>
                  <a:pt x="497" y="249"/>
                </a:lnTo>
                <a:lnTo>
                  <a:pt x="523" y="341"/>
                </a:lnTo>
                <a:lnTo>
                  <a:pt x="490" y="341"/>
                </a:lnTo>
                <a:lnTo>
                  <a:pt x="464" y="249"/>
                </a:lnTo>
                <a:lnTo>
                  <a:pt x="367" y="249"/>
                </a:lnTo>
                <a:lnTo>
                  <a:pt x="341" y="341"/>
                </a:lnTo>
                <a:lnTo>
                  <a:pt x="308" y="341"/>
                </a:lnTo>
                <a:lnTo>
                  <a:pt x="334" y="249"/>
                </a:lnTo>
                <a:lnTo>
                  <a:pt x="306" y="249"/>
                </a:lnTo>
                <a:lnTo>
                  <a:pt x="306" y="221"/>
                </a:lnTo>
                <a:lnTo>
                  <a:pt x="520" y="221"/>
                </a:lnTo>
                <a:close/>
                <a:moveTo>
                  <a:pt x="113" y="373"/>
                </a:moveTo>
                <a:cubicBezTo>
                  <a:pt x="139" y="373"/>
                  <a:pt x="161" y="394"/>
                  <a:pt x="161" y="421"/>
                </a:cubicBezTo>
                <a:cubicBezTo>
                  <a:pt x="161" y="427"/>
                  <a:pt x="160" y="433"/>
                  <a:pt x="158" y="438"/>
                </a:cubicBezTo>
                <a:lnTo>
                  <a:pt x="68" y="438"/>
                </a:lnTo>
                <a:cubicBezTo>
                  <a:pt x="66" y="433"/>
                  <a:pt x="65" y="427"/>
                  <a:pt x="65" y="421"/>
                </a:cubicBezTo>
                <a:cubicBezTo>
                  <a:pt x="65" y="394"/>
                  <a:pt x="86" y="373"/>
                  <a:pt x="113" y="373"/>
                </a:cubicBezTo>
                <a:close/>
                <a:moveTo>
                  <a:pt x="316" y="373"/>
                </a:moveTo>
                <a:cubicBezTo>
                  <a:pt x="342" y="373"/>
                  <a:pt x="364" y="394"/>
                  <a:pt x="364" y="421"/>
                </a:cubicBezTo>
                <a:cubicBezTo>
                  <a:pt x="364" y="427"/>
                  <a:pt x="363" y="433"/>
                  <a:pt x="361" y="438"/>
                </a:cubicBezTo>
                <a:lnTo>
                  <a:pt x="271" y="438"/>
                </a:lnTo>
                <a:cubicBezTo>
                  <a:pt x="269" y="433"/>
                  <a:pt x="268" y="427"/>
                  <a:pt x="268" y="421"/>
                </a:cubicBezTo>
                <a:cubicBezTo>
                  <a:pt x="268" y="394"/>
                  <a:pt x="289" y="373"/>
                  <a:pt x="316" y="373"/>
                </a:cubicBezTo>
                <a:close/>
                <a:moveTo>
                  <a:pt x="522" y="373"/>
                </a:moveTo>
                <a:cubicBezTo>
                  <a:pt x="548" y="373"/>
                  <a:pt x="570" y="394"/>
                  <a:pt x="570" y="421"/>
                </a:cubicBezTo>
                <a:cubicBezTo>
                  <a:pt x="570" y="427"/>
                  <a:pt x="569" y="433"/>
                  <a:pt x="567" y="438"/>
                </a:cubicBezTo>
                <a:lnTo>
                  <a:pt x="477" y="438"/>
                </a:lnTo>
                <a:cubicBezTo>
                  <a:pt x="475" y="433"/>
                  <a:pt x="474" y="427"/>
                  <a:pt x="474" y="421"/>
                </a:cubicBezTo>
                <a:cubicBezTo>
                  <a:pt x="474" y="394"/>
                  <a:pt x="495" y="373"/>
                  <a:pt x="522" y="373"/>
                </a:cubicBezTo>
                <a:close/>
                <a:moveTo>
                  <a:pt x="62" y="448"/>
                </a:moveTo>
                <a:lnTo>
                  <a:pt x="161" y="448"/>
                </a:lnTo>
                <a:cubicBezTo>
                  <a:pt x="182" y="448"/>
                  <a:pt x="200" y="466"/>
                  <a:pt x="200" y="487"/>
                </a:cubicBezTo>
                <a:lnTo>
                  <a:pt x="200" y="527"/>
                </a:lnTo>
                <a:lnTo>
                  <a:pt x="203" y="527"/>
                </a:lnTo>
                <a:lnTo>
                  <a:pt x="221" y="527"/>
                </a:lnTo>
                <a:lnTo>
                  <a:pt x="227" y="527"/>
                </a:lnTo>
                <a:lnTo>
                  <a:pt x="227" y="487"/>
                </a:lnTo>
                <a:cubicBezTo>
                  <a:pt x="227" y="466"/>
                  <a:pt x="244" y="448"/>
                  <a:pt x="265" y="448"/>
                </a:cubicBezTo>
                <a:lnTo>
                  <a:pt x="364" y="448"/>
                </a:lnTo>
                <a:cubicBezTo>
                  <a:pt x="385" y="448"/>
                  <a:pt x="403" y="466"/>
                  <a:pt x="403" y="487"/>
                </a:cubicBezTo>
                <a:lnTo>
                  <a:pt x="403" y="527"/>
                </a:lnTo>
                <a:lnTo>
                  <a:pt x="409" y="527"/>
                </a:lnTo>
                <a:lnTo>
                  <a:pt x="424" y="527"/>
                </a:lnTo>
                <a:lnTo>
                  <a:pt x="433" y="527"/>
                </a:lnTo>
                <a:lnTo>
                  <a:pt x="433" y="487"/>
                </a:lnTo>
                <a:cubicBezTo>
                  <a:pt x="433" y="466"/>
                  <a:pt x="450" y="448"/>
                  <a:pt x="471" y="448"/>
                </a:cubicBezTo>
                <a:lnTo>
                  <a:pt x="570" y="448"/>
                </a:lnTo>
                <a:cubicBezTo>
                  <a:pt x="591" y="448"/>
                  <a:pt x="608" y="466"/>
                  <a:pt x="608" y="487"/>
                </a:cubicBezTo>
                <a:lnTo>
                  <a:pt x="608" y="527"/>
                </a:lnTo>
                <a:lnTo>
                  <a:pt x="614" y="527"/>
                </a:lnTo>
                <a:lnTo>
                  <a:pt x="630" y="527"/>
                </a:lnTo>
                <a:lnTo>
                  <a:pt x="638" y="527"/>
                </a:lnTo>
                <a:lnTo>
                  <a:pt x="638" y="549"/>
                </a:lnTo>
                <a:lnTo>
                  <a:pt x="630" y="549"/>
                </a:lnTo>
                <a:lnTo>
                  <a:pt x="614" y="549"/>
                </a:lnTo>
                <a:lnTo>
                  <a:pt x="608" y="549"/>
                </a:lnTo>
                <a:lnTo>
                  <a:pt x="608" y="603"/>
                </a:lnTo>
                <a:lnTo>
                  <a:pt x="433" y="603"/>
                </a:lnTo>
                <a:lnTo>
                  <a:pt x="433" y="549"/>
                </a:lnTo>
                <a:lnTo>
                  <a:pt x="424" y="549"/>
                </a:lnTo>
                <a:lnTo>
                  <a:pt x="409" y="549"/>
                </a:lnTo>
                <a:lnTo>
                  <a:pt x="403" y="549"/>
                </a:lnTo>
                <a:lnTo>
                  <a:pt x="403" y="603"/>
                </a:lnTo>
                <a:lnTo>
                  <a:pt x="227" y="603"/>
                </a:lnTo>
                <a:lnTo>
                  <a:pt x="227" y="549"/>
                </a:lnTo>
                <a:lnTo>
                  <a:pt x="221" y="549"/>
                </a:lnTo>
                <a:lnTo>
                  <a:pt x="203" y="549"/>
                </a:lnTo>
                <a:lnTo>
                  <a:pt x="200" y="549"/>
                </a:lnTo>
                <a:lnTo>
                  <a:pt x="200" y="603"/>
                </a:lnTo>
                <a:lnTo>
                  <a:pt x="24" y="603"/>
                </a:lnTo>
                <a:lnTo>
                  <a:pt x="24" y="549"/>
                </a:lnTo>
                <a:lnTo>
                  <a:pt x="0" y="549"/>
                </a:lnTo>
                <a:lnTo>
                  <a:pt x="0" y="527"/>
                </a:lnTo>
                <a:lnTo>
                  <a:pt x="24" y="527"/>
                </a:lnTo>
                <a:lnTo>
                  <a:pt x="24" y="487"/>
                </a:lnTo>
                <a:cubicBezTo>
                  <a:pt x="24" y="466"/>
                  <a:pt x="41" y="448"/>
                  <a:pt x="62" y="448"/>
                </a:cubicBezTo>
                <a:close/>
                <a:moveTo>
                  <a:pt x="152" y="0"/>
                </a:moveTo>
                <a:cubicBezTo>
                  <a:pt x="176" y="0"/>
                  <a:pt x="196" y="20"/>
                  <a:pt x="196" y="44"/>
                </a:cubicBezTo>
                <a:cubicBezTo>
                  <a:pt x="196" y="69"/>
                  <a:pt x="176" y="88"/>
                  <a:pt x="152" y="88"/>
                </a:cubicBezTo>
                <a:cubicBezTo>
                  <a:pt x="127" y="88"/>
                  <a:pt x="108" y="69"/>
                  <a:pt x="108" y="44"/>
                </a:cubicBezTo>
                <a:cubicBezTo>
                  <a:pt x="108" y="20"/>
                  <a:pt x="127" y="0"/>
                  <a:pt x="152" y="0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394335" y="993775"/>
            <a:ext cx="11726545" cy="264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/>
          <a:p>
            <a:pPr lvl="0" indent="457200" rtl="0" eaLnBrk="0" hangingPunct="0">
              <a:lnSpc>
                <a:spcPct val="150000"/>
              </a:lnSpc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微软雅黑" panose="020B0503020204020204" pitchFamily="34" charset="-122"/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微软雅黑" panose="020B0503020204020204" pitchFamily="34" charset="-122"/>
              </a:rPr>
              <a:t>校易是一款大学生二手交易平台。校易针对的是大学生的校内市场，使得</a:t>
            </a:r>
            <a:r>
              <a:rPr lang="zh-CN" altLang="en-US" sz="3600" b="1" dirty="0" smtClean="0">
                <a:latin typeface="楷体" panose="02010609060101010101" charset="-122"/>
                <a:ea typeface="楷体" panose="02010609060101010101" charset="-122"/>
                <a:sym typeface="微软雅黑" panose="020B0503020204020204" pitchFamily="34" charset="-122"/>
              </a:rPr>
              <a:t>大学生</a:t>
            </a:r>
            <a:r>
              <a:rPr lang="zh-CN" altLang="en-US" sz="3600" b="1" dirty="0">
                <a:latin typeface="楷体" panose="02010609060101010101" charset="-122"/>
                <a:ea typeface="楷体" panose="02010609060101010101" charset="-122"/>
                <a:sym typeface="微软雅黑" panose="020B0503020204020204" pitchFamily="34" charset="-122"/>
              </a:rPr>
              <a:t>校内的二手交易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+mn-cs"/>
                <a:sym typeface="微软雅黑" panose="020B0503020204020204" pitchFamily="34" charset="-122"/>
              </a:rPr>
              <a:t>更加方便，安全。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1" y="1268850"/>
            <a:ext cx="809534" cy="727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2" y="4852905"/>
            <a:ext cx="5800795" cy="1800125"/>
          </a:xfrm>
          <a:prstGeom prst="rect">
            <a:avLst/>
          </a:prstGeom>
        </p:spPr>
      </p:pic>
    </p:spTree>
  </p:cSld>
  <p:clrMapOvr>
    <a:masterClrMapping/>
  </p:clrMapOvr>
  <p:transition spd="med" advTm="182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4275"/>
            <a:ext cx="12196763" cy="4403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7"/>
          <p:cNvGrpSpPr/>
          <p:nvPr/>
        </p:nvGrpSpPr>
        <p:grpSpPr>
          <a:xfrm>
            <a:off x="4946650" y="1328738"/>
            <a:ext cx="2301875" cy="2308225"/>
            <a:chOff x="0" y="0"/>
            <a:chExt cx="2301875" cy="2308226"/>
          </a:xfrm>
        </p:grpSpPr>
        <p:sp>
          <p:nvSpPr>
            <p:cNvPr id="7179" name="Oval 5"/>
            <p:cNvSpPr/>
            <p:nvPr/>
          </p:nvSpPr>
          <p:spPr>
            <a:xfrm>
              <a:off x="0" y="0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lvl="0" eaLnBrk="1" hangingPunct="1"/>
              <a:endParaRPr lang="zh-CN" altLang="zh-CN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7180" name="Freeform 6"/>
            <p:cNvSpPr>
              <a:spLocks noEditPoints="1"/>
            </p:cNvSpPr>
            <p:nvPr/>
          </p:nvSpPr>
          <p:spPr>
            <a:xfrm>
              <a:off x="123825" y="123825"/>
              <a:ext cx="2054225" cy="2058988"/>
            </a:xfrm>
            <a:custGeom>
              <a:avLst/>
              <a:gdLst/>
              <a:ahLst/>
              <a:cxnLst>
                <a:cxn ang="0">
                  <a:pos x="1027113" y="0"/>
                </a:cxn>
                <a:cxn ang="0">
                  <a:pos x="2054225" y="1029494"/>
                </a:cxn>
                <a:cxn ang="0">
                  <a:pos x="1027113" y="2058988"/>
                </a:cxn>
                <a:cxn ang="0">
                  <a:pos x="0" y="1029494"/>
                </a:cxn>
                <a:cxn ang="0">
                  <a:pos x="1027113" y="0"/>
                </a:cxn>
                <a:cxn ang="0">
                  <a:pos x="1027113" y="69754"/>
                </a:cxn>
                <a:cxn ang="0">
                  <a:pos x="1984011" y="1029494"/>
                </a:cxn>
                <a:cxn ang="0">
                  <a:pos x="1027113" y="1988611"/>
                </a:cxn>
                <a:cxn ang="0">
                  <a:pos x="69593" y="1029494"/>
                </a:cxn>
                <a:cxn ang="0">
                  <a:pos x="1027113" y="69754"/>
                </a:cxn>
              </a:cxnLst>
              <a:rect l="0" t="0" r="0" b="0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tx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2" name="TextBox 12"/>
          <p:cNvSpPr/>
          <p:nvPr/>
        </p:nvSpPr>
        <p:spPr>
          <a:xfrm>
            <a:off x="0" y="3754438"/>
            <a:ext cx="1219835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4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二、项目功能</a:t>
            </a:r>
            <a:endParaRPr lang="zh-CN" altLang="en-US" sz="4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3" name="直接连接符 13"/>
          <p:cNvSpPr/>
          <p:nvPr/>
        </p:nvSpPr>
        <p:spPr>
          <a:xfrm>
            <a:off x="2641600" y="4570413"/>
            <a:ext cx="6913563" cy="1587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" name="Freeform 11"/>
          <p:cNvSpPr>
            <a:spLocks noEditPoints="1"/>
          </p:cNvSpPr>
          <p:nvPr/>
        </p:nvSpPr>
        <p:spPr>
          <a:xfrm>
            <a:off x="5534660" y="1986915"/>
            <a:ext cx="1176020" cy="969645"/>
          </a:xfrm>
          <a:custGeom>
            <a:avLst/>
            <a:gdLst/>
            <a:ahLst/>
            <a:cxnLst>
              <a:cxn ang="0">
                <a:pos x="264696" y="363880"/>
              </a:cxn>
              <a:cxn ang="0">
                <a:pos x="367334" y="296623"/>
              </a:cxn>
              <a:cxn ang="0">
                <a:pos x="559104" y="255234"/>
              </a:cxn>
              <a:cxn ang="0">
                <a:pos x="612448" y="154347"/>
              </a:cxn>
              <a:cxn ang="0">
                <a:pos x="534795" y="223329"/>
              </a:cxn>
              <a:cxn ang="0">
                <a:pos x="366659" y="233677"/>
              </a:cxn>
              <a:cxn ang="0">
                <a:pos x="719137" y="95713"/>
              </a:cxn>
              <a:cxn ang="0">
                <a:pos x="436884" y="37940"/>
              </a:cxn>
              <a:cxn ang="0">
                <a:pos x="409874" y="0"/>
              </a:cxn>
              <a:cxn ang="0">
                <a:pos x="144503" y="37940"/>
              </a:cxn>
              <a:cxn ang="0">
                <a:pos x="164085" y="95713"/>
              </a:cxn>
              <a:cxn ang="0">
                <a:pos x="202574" y="162970"/>
              </a:cxn>
              <a:cxn ang="0">
                <a:pos x="662416" y="95713"/>
              </a:cxn>
              <a:cxn ang="0">
                <a:pos x="332896" y="472527"/>
              </a:cxn>
              <a:cxn ang="0">
                <a:pos x="662416" y="491497"/>
              </a:cxn>
              <a:cxn ang="0">
                <a:pos x="338298" y="511330"/>
              </a:cxn>
              <a:cxn ang="0">
                <a:pos x="339649" y="572551"/>
              </a:cxn>
              <a:cxn ang="0">
                <a:pos x="409874" y="713964"/>
              </a:cxn>
              <a:cxn ang="0">
                <a:pos x="436884" y="572551"/>
              </a:cxn>
              <a:cxn ang="0">
                <a:pos x="566531" y="709653"/>
              </a:cxn>
              <a:cxn ang="0">
                <a:pos x="555052" y="572551"/>
              </a:cxn>
              <a:cxn ang="0">
                <a:pos x="719137" y="511330"/>
              </a:cxn>
              <a:cxn ang="0">
                <a:pos x="701581" y="95713"/>
              </a:cxn>
              <a:cxn ang="0">
                <a:pos x="150580" y="371641"/>
              </a:cxn>
              <a:cxn ang="0">
                <a:pos x="220805" y="282826"/>
              </a:cxn>
              <a:cxn ang="0">
                <a:pos x="81030" y="282826"/>
              </a:cxn>
              <a:cxn ang="0">
                <a:pos x="195821" y="390611"/>
              </a:cxn>
              <a:cxn ang="0">
                <a:pos x="169487" y="390611"/>
              </a:cxn>
              <a:cxn ang="0">
                <a:pos x="176914" y="406994"/>
              </a:cxn>
              <a:cxn ang="0">
                <a:pos x="184342" y="611354"/>
              </a:cxn>
              <a:cxn ang="0">
                <a:pos x="121544" y="611354"/>
              </a:cxn>
              <a:cxn ang="0">
                <a:pos x="128972" y="406994"/>
              </a:cxn>
              <a:cxn ang="0">
                <a:pos x="135724" y="390611"/>
              </a:cxn>
              <a:cxn ang="0">
                <a:pos x="0" y="525126"/>
              </a:cxn>
              <a:cxn ang="0">
                <a:pos x="62123" y="719138"/>
              </a:cxn>
              <a:cxn ang="0">
                <a:pos x="83731" y="518228"/>
              </a:cxn>
              <a:cxn ang="0">
                <a:pos x="216079" y="719138"/>
              </a:cxn>
              <a:cxn ang="0">
                <a:pos x="237687" y="518228"/>
              </a:cxn>
              <a:cxn ang="0">
                <a:pos x="301160" y="719138"/>
              </a:cxn>
              <a:cxn ang="0">
                <a:pos x="195821" y="390611"/>
              </a:cxn>
            </a:cxnLst>
            <a:rect l="0" t="0" r="0" b="0"/>
            <a:pathLst>
              <a:path w="1065" h="834">
                <a:moveTo>
                  <a:pt x="543" y="271"/>
                </a:moveTo>
                <a:lnTo>
                  <a:pt x="392" y="422"/>
                </a:lnTo>
                <a:cubicBezTo>
                  <a:pt x="408" y="431"/>
                  <a:pt x="422" y="442"/>
                  <a:pt x="434" y="454"/>
                </a:cubicBezTo>
                <a:lnTo>
                  <a:pt x="544" y="344"/>
                </a:lnTo>
                <a:lnTo>
                  <a:pt x="662" y="463"/>
                </a:lnTo>
                <a:lnTo>
                  <a:pt x="828" y="296"/>
                </a:lnTo>
                <a:lnTo>
                  <a:pt x="854" y="361"/>
                </a:lnTo>
                <a:lnTo>
                  <a:pt x="907" y="179"/>
                </a:lnTo>
                <a:lnTo>
                  <a:pt x="725" y="232"/>
                </a:lnTo>
                <a:lnTo>
                  <a:pt x="792" y="259"/>
                </a:lnTo>
                <a:lnTo>
                  <a:pt x="662" y="389"/>
                </a:lnTo>
                <a:lnTo>
                  <a:pt x="543" y="271"/>
                </a:lnTo>
                <a:close/>
                <a:moveTo>
                  <a:pt x="1065" y="111"/>
                </a:moveTo>
                <a:lnTo>
                  <a:pt x="1065" y="111"/>
                </a:lnTo>
                <a:lnTo>
                  <a:pt x="1065" y="44"/>
                </a:lnTo>
                <a:lnTo>
                  <a:pt x="647" y="44"/>
                </a:lnTo>
                <a:lnTo>
                  <a:pt x="647" y="0"/>
                </a:lnTo>
                <a:lnTo>
                  <a:pt x="607" y="0"/>
                </a:lnTo>
                <a:lnTo>
                  <a:pt x="607" y="44"/>
                </a:lnTo>
                <a:lnTo>
                  <a:pt x="214" y="44"/>
                </a:lnTo>
                <a:lnTo>
                  <a:pt x="214" y="111"/>
                </a:lnTo>
                <a:lnTo>
                  <a:pt x="243" y="111"/>
                </a:lnTo>
                <a:lnTo>
                  <a:pt x="243" y="170"/>
                </a:lnTo>
                <a:cubicBezTo>
                  <a:pt x="264" y="172"/>
                  <a:pt x="283" y="179"/>
                  <a:pt x="300" y="189"/>
                </a:cubicBezTo>
                <a:lnTo>
                  <a:pt x="300" y="111"/>
                </a:lnTo>
                <a:lnTo>
                  <a:pt x="981" y="111"/>
                </a:lnTo>
                <a:lnTo>
                  <a:pt x="981" y="548"/>
                </a:lnTo>
                <a:lnTo>
                  <a:pt x="493" y="548"/>
                </a:lnTo>
                <a:cubicBezTo>
                  <a:pt x="496" y="555"/>
                  <a:pt x="497" y="562"/>
                  <a:pt x="499" y="570"/>
                </a:cubicBezTo>
                <a:lnTo>
                  <a:pt x="981" y="570"/>
                </a:lnTo>
                <a:lnTo>
                  <a:pt x="981" y="593"/>
                </a:lnTo>
                <a:lnTo>
                  <a:pt x="501" y="593"/>
                </a:lnTo>
                <a:cubicBezTo>
                  <a:pt x="502" y="599"/>
                  <a:pt x="503" y="604"/>
                  <a:pt x="503" y="609"/>
                </a:cubicBezTo>
                <a:lnTo>
                  <a:pt x="503" y="664"/>
                </a:lnTo>
                <a:lnTo>
                  <a:pt x="607" y="664"/>
                </a:lnTo>
                <a:lnTo>
                  <a:pt x="607" y="828"/>
                </a:lnTo>
                <a:lnTo>
                  <a:pt x="647" y="828"/>
                </a:lnTo>
                <a:lnTo>
                  <a:pt x="647" y="664"/>
                </a:lnTo>
                <a:lnTo>
                  <a:pt x="779" y="664"/>
                </a:lnTo>
                <a:lnTo>
                  <a:pt x="839" y="823"/>
                </a:lnTo>
                <a:lnTo>
                  <a:pt x="878" y="813"/>
                </a:lnTo>
                <a:lnTo>
                  <a:pt x="822" y="664"/>
                </a:lnTo>
                <a:lnTo>
                  <a:pt x="1065" y="664"/>
                </a:lnTo>
                <a:lnTo>
                  <a:pt x="1065" y="593"/>
                </a:lnTo>
                <a:lnTo>
                  <a:pt x="1039" y="593"/>
                </a:lnTo>
                <a:lnTo>
                  <a:pt x="1039" y="111"/>
                </a:lnTo>
                <a:lnTo>
                  <a:pt x="1065" y="111"/>
                </a:lnTo>
                <a:close/>
                <a:moveTo>
                  <a:pt x="223" y="431"/>
                </a:moveTo>
                <a:lnTo>
                  <a:pt x="223" y="431"/>
                </a:lnTo>
                <a:cubicBezTo>
                  <a:pt x="280" y="431"/>
                  <a:pt x="327" y="385"/>
                  <a:pt x="327" y="328"/>
                </a:cubicBezTo>
                <a:cubicBezTo>
                  <a:pt x="327" y="271"/>
                  <a:pt x="280" y="224"/>
                  <a:pt x="223" y="224"/>
                </a:cubicBezTo>
                <a:cubicBezTo>
                  <a:pt x="166" y="224"/>
                  <a:pt x="120" y="271"/>
                  <a:pt x="120" y="328"/>
                </a:cubicBezTo>
                <a:cubicBezTo>
                  <a:pt x="120" y="385"/>
                  <a:pt x="166" y="431"/>
                  <a:pt x="223" y="431"/>
                </a:cubicBezTo>
                <a:close/>
                <a:moveTo>
                  <a:pt x="290" y="453"/>
                </a:moveTo>
                <a:lnTo>
                  <a:pt x="290" y="453"/>
                </a:lnTo>
                <a:lnTo>
                  <a:pt x="251" y="453"/>
                </a:lnTo>
                <a:lnTo>
                  <a:pt x="257" y="457"/>
                </a:lnTo>
                <a:cubicBezTo>
                  <a:pt x="262" y="460"/>
                  <a:pt x="264" y="467"/>
                  <a:pt x="262" y="472"/>
                </a:cubicBezTo>
                <a:lnTo>
                  <a:pt x="248" y="507"/>
                </a:lnTo>
                <a:lnTo>
                  <a:pt x="273" y="709"/>
                </a:lnTo>
                <a:lnTo>
                  <a:pt x="226" y="751"/>
                </a:lnTo>
                <a:lnTo>
                  <a:pt x="180" y="709"/>
                </a:lnTo>
                <a:lnTo>
                  <a:pt x="205" y="507"/>
                </a:lnTo>
                <a:lnTo>
                  <a:pt x="191" y="472"/>
                </a:lnTo>
                <a:cubicBezTo>
                  <a:pt x="188" y="467"/>
                  <a:pt x="191" y="460"/>
                  <a:pt x="195" y="457"/>
                </a:cubicBezTo>
                <a:lnTo>
                  <a:pt x="201" y="453"/>
                </a:lnTo>
                <a:lnTo>
                  <a:pt x="156" y="453"/>
                </a:lnTo>
                <a:cubicBezTo>
                  <a:pt x="70" y="453"/>
                  <a:pt x="0" y="523"/>
                  <a:pt x="0" y="609"/>
                </a:cubicBezTo>
                <a:lnTo>
                  <a:pt x="0" y="834"/>
                </a:lnTo>
                <a:lnTo>
                  <a:pt x="92" y="834"/>
                </a:lnTo>
                <a:lnTo>
                  <a:pt x="92" y="601"/>
                </a:lnTo>
                <a:lnTo>
                  <a:pt x="124" y="601"/>
                </a:lnTo>
                <a:lnTo>
                  <a:pt x="124" y="834"/>
                </a:lnTo>
                <a:lnTo>
                  <a:pt x="320" y="834"/>
                </a:lnTo>
                <a:lnTo>
                  <a:pt x="320" y="601"/>
                </a:lnTo>
                <a:lnTo>
                  <a:pt x="352" y="601"/>
                </a:lnTo>
                <a:lnTo>
                  <a:pt x="352" y="834"/>
                </a:lnTo>
                <a:lnTo>
                  <a:pt x="446" y="834"/>
                </a:lnTo>
                <a:lnTo>
                  <a:pt x="446" y="609"/>
                </a:lnTo>
                <a:cubicBezTo>
                  <a:pt x="446" y="523"/>
                  <a:pt x="376" y="453"/>
                  <a:pt x="290" y="45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2761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 descr="a00a53d9eb39129a2db0cbe96f5f0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566532"/>
            <a:ext cx="12226925" cy="638619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195" name="组合 16"/>
          <p:cNvGrpSpPr/>
          <p:nvPr/>
        </p:nvGrpSpPr>
        <p:grpSpPr>
          <a:xfrm>
            <a:off x="131763" y="68263"/>
            <a:ext cx="11988800" cy="521907"/>
            <a:chOff x="207" y="-5"/>
            <a:chExt cx="18880" cy="820"/>
          </a:xfrm>
        </p:grpSpPr>
        <p:grpSp>
          <p:nvGrpSpPr>
            <p:cNvPr id="8211" name="组合 6"/>
            <p:cNvGrpSpPr/>
            <p:nvPr/>
          </p:nvGrpSpPr>
          <p:grpSpPr>
            <a:xfrm>
              <a:off x="1864" y="-5"/>
              <a:ext cx="17223" cy="820"/>
              <a:chOff x="1885" y="70"/>
              <a:chExt cx="17223" cy="820"/>
            </a:xfrm>
          </p:grpSpPr>
          <p:sp>
            <p:nvSpPr>
              <p:cNvPr id="8215" name="Freeform 7"/>
              <p:cNvSpPr/>
              <p:nvPr/>
            </p:nvSpPr>
            <p:spPr>
              <a:xfrm>
                <a:off x="17828" y="115"/>
                <a:ext cx="1280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0" y="0"/>
                  </a:cxn>
                  <a:cxn ang="0">
                    <a:pos x="1280" y="765"/>
                  </a:cxn>
                  <a:cxn ang="0">
                    <a:pos x="0" y="765"/>
                  </a:cxn>
                  <a:cxn ang="0">
                    <a:pos x="208" y="382"/>
                  </a:cxn>
                  <a:cxn ang="0">
                    <a:pos x="0" y="0"/>
                  </a:cxn>
                </a:cxnLst>
                <a:rect l="0" t="0" r="0" b="0"/>
                <a:pathLst>
                  <a:path w="1060" h="617">
                    <a:moveTo>
                      <a:pt x="0" y="0"/>
                    </a:moveTo>
                    <a:lnTo>
                      <a:pt x="1060" y="0"/>
                    </a:lnTo>
                    <a:lnTo>
                      <a:pt x="1060" y="617"/>
                    </a:lnTo>
                    <a:lnTo>
                      <a:pt x="0" y="617"/>
                    </a:lnTo>
                    <a:lnTo>
                      <a:pt x="172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Freeform 6"/>
              <p:cNvSpPr/>
              <p:nvPr/>
            </p:nvSpPr>
            <p:spPr>
              <a:xfrm>
                <a:off x="1885" y="115"/>
                <a:ext cx="1608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80" y="0"/>
                  </a:cxn>
                  <a:cxn ang="0">
                    <a:pos x="16088" y="382"/>
                  </a:cxn>
                  <a:cxn ang="0">
                    <a:pos x="15880" y="765"/>
                  </a:cxn>
                  <a:cxn ang="0">
                    <a:pos x="0" y="765"/>
                  </a:cxn>
                  <a:cxn ang="0">
                    <a:pos x="206" y="382"/>
                  </a:cxn>
                  <a:cxn ang="0">
                    <a:pos x="0" y="0"/>
                  </a:cxn>
                </a:cxnLst>
                <a:rect l="0" t="0" r="0" b="0"/>
                <a:pathLst>
                  <a:path w="13327" h="617">
                    <a:moveTo>
                      <a:pt x="0" y="0"/>
                    </a:moveTo>
                    <a:lnTo>
                      <a:pt x="13155" y="0"/>
                    </a:lnTo>
                    <a:lnTo>
                      <a:pt x="13327" y="308"/>
                    </a:lnTo>
                    <a:lnTo>
                      <a:pt x="13155" y="617"/>
                    </a:lnTo>
                    <a:lnTo>
                      <a:pt x="0" y="617"/>
                    </a:lnTo>
                    <a:lnTo>
                      <a:pt x="171" y="3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7" name="TextBox 14"/>
              <p:cNvSpPr/>
              <p:nvPr/>
            </p:nvSpPr>
            <p:spPr>
              <a:xfrm>
                <a:off x="18155" y="185"/>
                <a:ext cx="775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 eaLnBrk="1" hangingPunct="1"/>
                <a:r>
                  <a:rPr lang="zh-CN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zh-CN" altLang="zh-CN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18" name="TextBox 54"/>
              <p:cNvSpPr/>
              <p:nvPr/>
            </p:nvSpPr>
            <p:spPr>
              <a:xfrm>
                <a:off x="2095" y="70"/>
                <a:ext cx="9539" cy="8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eaLnBrk="1" hangingPunct="1"/>
                <a:r>
                  <a:rPr lang="zh-CN" altLang="en-US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项目功能</a:t>
                </a:r>
                <a:r>
                  <a:rPr lang="en-US" altLang="zh-CN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sz="2800" dirty="0" smtClea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主要界面</a:t>
                </a:r>
                <a:endPara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8212" name="组合 15"/>
            <p:cNvGrpSpPr/>
            <p:nvPr/>
          </p:nvGrpSpPr>
          <p:grpSpPr>
            <a:xfrm>
              <a:off x="207" y="40"/>
              <a:ext cx="1708" cy="765"/>
              <a:chOff x="228" y="115"/>
              <a:chExt cx="1708" cy="765"/>
            </a:xfrm>
          </p:grpSpPr>
          <p:sp>
            <p:nvSpPr>
              <p:cNvPr id="8213" name="Freeform 5"/>
              <p:cNvSpPr/>
              <p:nvPr/>
            </p:nvSpPr>
            <p:spPr>
              <a:xfrm>
                <a:off x="228" y="115"/>
                <a:ext cx="1708" cy="7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25" y="0"/>
                  </a:cxn>
                  <a:cxn ang="0">
                    <a:pos x="1708" y="382"/>
                  </a:cxn>
                  <a:cxn ang="0">
                    <a:pos x="1525" y="765"/>
                  </a:cxn>
                  <a:cxn ang="0">
                    <a:pos x="0" y="765"/>
                  </a:cxn>
                  <a:cxn ang="0">
                    <a:pos x="0" y="0"/>
                  </a:cxn>
                </a:cxnLst>
                <a:rect l="0" t="0" r="0" b="0"/>
                <a:pathLst>
                  <a:path w="1600" h="617">
                    <a:moveTo>
                      <a:pt x="0" y="0"/>
                    </a:moveTo>
                    <a:lnTo>
                      <a:pt x="1429" y="0"/>
                    </a:lnTo>
                    <a:lnTo>
                      <a:pt x="1600" y="308"/>
                    </a:lnTo>
                    <a:lnTo>
                      <a:pt x="1429" y="617"/>
                    </a:lnTo>
                    <a:lnTo>
                      <a:pt x="0" y="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4" name="TextBox 55"/>
              <p:cNvSpPr/>
              <p:nvPr/>
            </p:nvSpPr>
            <p:spPr>
              <a:xfrm>
                <a:off x="367" y="187"/>
                <a:ext cx="1327" cy="6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Part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宋体" panose="02010600030101010101" pitchFamily="2" charset="-122"/>
                    <a:sym typeface="Arial" panose="020B0604020202020204" pitchFamily="34" charset="0"/>
                  </a:rPr>
                  <a:t> 2</a:t>
                </a:r>
                <a:endPara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197" name="组合 20"/>
          <p:cNvGrpSpPr/>
          <p:nvPr/>
        </p:nvGrpSpPr>
        <p:grpSpPr>
          <a:xfrm>
            <a:off x="2869565" y="1128395"/>
            <a:ext cx="8339138" cy="1344295"/>
            <a:chOff x="4750" y="1560"/>
            <a:chExt cx="13133" cy="2117"/>
          </a:xfrm>
        </p:grpSpPr>
        <p:sp>
          <p:nvSpPr>
            <p:cNvPr id="8202" name="矩形 7"/>
            <p:cNvSpPr/>
            <p:nvPr/>
          </p:nvSpPr>
          <p:spPr>
            <a:xfrm>
              <a:off x="4750" y="2225"/>
              <a:ext cx="1131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3" name="矩形 9"/>
            <p:cNvSpPr/>
            <p:nvPr/>
          </p:nvSpPr>
          <p:spPr>
            <a:xfrm>
              <a:off x="4755" y="1560"/>
              <a:ext cx="24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" name="TextBox 8"/>
            <p:cNvSpPr/>
            <p:nvPr/>
          </p:nvSpPr>
          <p:spPr>
            <a:xfrm>
              <a:off x="4750" y="3010"/>
              <a:ext cx="13133" cy="6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198" name="组合 21"/>
          <p:cNvGrpSpPr/>
          <p:nvPr/>
        </p:nvGrpSpPr>
        <p:grpSpPr>
          <a:xfrm>
            <a:off x="2968625" y="3980815"/>
            <a:ext cx="5781040" cy="1621155"/>
            <a:chOff x="4750" y="6008"/>
            <a:chExt cx="13133" cy="2553"/>
          </a:xfrm>
        </p:grpSpPr>
        <p:sp>
          <p:nvSpPr>
            <p:cNvPr id="8199" name="矩形 7"/>
            <p:cNvSpPr/>
            <p:nvPr/>
          </p:nvSpPr>
          <p:spPr>
            <a:xfrm>
              <a:off x="4750" y="6783"/>
              <a:ext cx="1131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00" name="矩形 9"/>
            <p:cNvSpPr/>
            <p:nvPr/>
          </p:nvSpPr>
          <p:spPr>
            <a:xfrm>
              <a:off x="4755" y="6008"/>
              <a:ext cx="242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" name="TextBox 13"/>
            <p:cNvSpPr/>
            <p:nvPr/>
          </p:nvSpPr>
          <p:spPr>
            <a:xfrm>
              <a:off x="4750" y="7458"/>
              <a:ext cx="13133" cy="11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8" y="790258"/>
            <a:ext cx="2291915" cy="407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78" y="790258"/>
            <a:ext cx="2291914" cy="407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48" y="790258"/>
            <a:ext cx="2291915" cy="4074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641350" y="5661154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首页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68424" y="5688621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买卖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95498" y="5677918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消息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14047" y="5661154"/>
            <a:ext cx="1594656" cy="461665"/>
          </a:xfrm>
          <a:prstGeom prst="rect">
            <a:avLst/>
          </a:prstGeom>
        </p:spPr>
        <p:style>
          <a:lnRef idx="2">
            <a:schemeClr val="accent1"/>
          </a:lnRef>
          <a:fillRef idx="1001">
            <a:schemeClr val="dk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我的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611" y="790258"/>
            <a:ext cx="2291915" cy="40745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 advTm="15584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CAE2AE"/>
      </a:accent3>
      <a:accent4>
        <a:srgbClr val="213E4C"/>
      </a:accent4>
      <a:accent5>
        <a:srgbClr val="B1B1B1"/>
      </a:accent5>
      <a:accent6>
        <a:srgbClr val="E7E7E7"/>
      </a:accent6>
      <a:hlink>
        <a:srgbClr val="ED5A00"/>
      </a:hlink>
      <a:folHlink>
        <a:srgbClr val="484849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CAE2AE"/>
      </a:accent3>
      <a:accent4>
        <a:srgbClr val="213E4C"/>
      </a:accent4>
      <a:accent5>
        <a:srgbClr val="B1B1B1"/>
      </a:accent5>
      <a:accent6>
        <a:srgbClr val="E7E7E7"/>
      </a:accent6>
      <a:hlink>
        <a:srgbClr val="ED5A00"/>
      </a:hlink>
      <a:folHlink>
        <a:srgbClr val="48484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WPS 演示</Application>
  <PresentationFormat>自定义</PresentationFormat>
  <Paragraphs>170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仿宋_GB2312</vt:lpstr>
      <vt:lpstr>楷体</vt:lpstr>
      <vt:lpstr>方正姚体</vt:lpstr>
      <vt:lpstr>黑体</vt:lpstr>
      <vt:lpstr>Arial Unicode MS</vt:lpstr>
      <vt:lpstr>仿宋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Jie</cp:lastModifiedBy>
  <cp:revision>1102</cp:revision>
  <dcterms:created xsi:type="dcterms:W3CDTF">2013-01-25T01:44:00Z</dcterms:created>
  <dcterms:modified xsi:type="dcterms:W3CDTF">2017-12-08T14:28:10Z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